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71" r:id="rId11"/>
    <p:sldId id="266" r:id="rId12"/>
    <p:sldId id="267" r:id="rId13"/>
    <p:sldId id="268" r:id="rId14"/>
    <p:sldId id="269" r:id="rId15"/>
    <p:sldId id="272" r:id="rId16"/>
    <p:sldId id="273" r:id="rId17"/>
    <p:sldId id="274" r:id="rId18"/>
    <p:sldId id="275" r:id="rId19"/>
    <p:sldId id="276" r:id="rId20"/>
    <p:sldId id="277" r:id="rId21"/>
    <p:sldId id="278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97229A1-B9B0-4C2D-B7F5-A108E6A38F99}" v="1623" dt="2020-09-21T17:41:33.850"/>
    <p1510:client id="{8ED99F86-1DBA-98C0-DF43-BF24779471F4}" v="50" dt="2020-09-22T17:57:36.93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2" autoAdjust="0"/>
    <p:restoredTop sz="94660"/>
  </p:normalViewPr>
  <p:slideViewPr>
    <p:cSldViewPr snapToGrid="0">
      <p:cViewPr varScale="1">
        <p:scale>
          <a:sx n="74" d="100"/>
          <a:sy n="74" d="100"/>
        </p:scale>
        <p:origin x="-20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Мамытова Нургуль" userId="S::mamytova.nurgul@kaznu.kz::2bb22d7f-99ae-444f-a66c-b24e62130d98" providerId="AD" clId="Web-{897229A1-B9B0-4C2D-B7F5-A108E6A38F99}"/>
    <pc:docChg chg="addSld delSld modSld addMainMaster delMainMaster">
      <pc:chgData name="Мамытова Нургуль" userId="S::mamytova.nurgul@kaznu.kz::2bb22d7f-99ae-444f-a66c-b24e62130d98" providerId="AD" clId="Web-{897229A1-B9B0-4C2D-B7F5-A108E6A38F99}" dt="2020-09-21T17:41:32.397" v="1614"/>
      <pc:docMkLst>
        <pc:docMk/>
      </pc:docMkLst>
      <pc:sldChg chg="addSp delSp modSp mod setBg modClrScheme chgLayout">
        <pc:chgData name="Мамытова Нургуль" userId="S::mamytova.nurgul@kaznu.kz::2bb22d7f-99ae-444f-a66c-b24e62130d98" providerId="AD" clId="Web-{897229A1-B9B0-4C2D-B7F5-A108E6A38F99}" dt="2020-09-21T15:19:08.952" v="18" actId="20577"/>
        <pc:sldMkLst>
          <pc:docMk/>
          <pc:sldMk cId="1351651579" sldId="256"/>
        </pc:sldMkLst>
        <pc:spChg chg="mod">
          <ac:chgData name="Мамытова Нургуль" userId="S::mamytova.nurgul@kaznu.kz::2bb22d7f-99ae-444f-a66c-b24e62130d98" providerId="AD" clId="Web-{897229A1-B9B0-4C2D-B7F5-A108E6A38F99}" dt="2020-09-21T15:19:08.952" v="18" actId="20577"/>
          <ac:spMkLst>
            <pc:docMk/>
            <pc:sldMk cId="1351651579" sldId="256"/>
            <ac:spMk id="2" creationId="{00000000-0000-0000-0000-000000000000}"/>
          </ac:spMkLst>
        </pc:spChg>
        <pc:spChg chg="del mod">
          <ac:chgData name="Мамытова Нургуль" userId="S::mamytova.nurgul@kaznu.kz::2bb22d7f-99ae-444f-a66c-b24e62130d98" providerId="AD" clId="Web-{897229A1-B9B0-4C2D-B7F5-A108E6A38F99}" dt="2020-09-21T15:18:40.840" v="12"/>
          <ac:spMkLst>
            <pc:docMk/>
            <pc:sldMk cId="1351651579" sldId="256"/>
            <ac:spMk id="3" creationId="{00000000-0000-0000-0000-000000000000}"/>
          </ac:spMkLst>
        </pc:spChg>
        <pc:spChg chg="add">
          <ac:chgData name="Мамытова Нургуль" userId="S::mamytova.nurgul@kaznu.kz::2bb22d7f-99ae-444f-a66c-b24e62130d98" providerId="AD" clId="Web-{897229A1-B9B0-4C2D-B7F5-A108E6A38F99}" dt="2020-09-21T15:18:17.261" v="8"/>
          <ac:spMkLst>
            <pc:docMk/>
            <pc:sldMk cId="1351651579" sldId="256"/>
            <ac:spMk id="5" creationId="{E76424EA-2FE7-47E5-99E5-7EDD3063F712}"/>
          </ac:spMkLst>
        </pc:spChg>
        <pc:spChg chg="add">
          <ac:chgData name="Мамытова Нургуль" userId="S::mamytova.nurgul@kaznu.kz::2bb22d7f-99ae-444f-a66c-b24e62130d98" providerId="AD" clId="Web-{897229A1-B9B0-4C2D-B7F5-A108E6A38F99}" dt="2020-09-21T15:18:17.261" v="8"/>
          <ac:spMkLst>
            <pc:docMk/>
            <pc:sldMk cId="1351651579" sldId="256"/>
            <ac:spMk id="7" creationId="{1DB043B4-68C6-45B9-82AC-A5800EADB8DB}"/>
          </ac:spMkLst>
        </pc:spChg>
        <pc:spChg chg="add del">
          <ac:chgData name="Мамытова Нургуль" userId="S::mamytova.nurgul@kaznu.kz::2bb22d7f-99ae-444f-a66c-b24e62130d98" providerId="AD" clId="Web-{897229A1-B9B0-4C2D-B7F5-A108E6A38F99}" dt="2020-09-21T15:18:00.432" v="5"/>
          <ac:spMkLst>
            <pc:docMk/>
            <pc:sldMk cId="1351651579" sldId="256"/>
            <ac:spMk id="8" creationId="{D839A9B9-F246-4779-A2BA-7AD3DAB5412B}"/>
          </ac:spMkLst>
        </pc:spChg>
        <pc:spChg chg="add del">
          <ac:chgData name="Мамытова Нургуль" userId="S::mamytova.nurgul@kaznu.kz::2bb22d7f-99ae-444f-a66c-b24e62130d98" providerId="AD" clId="Web-{897229A1-B9B0-4C2D-B7F5-A108E6A38F99}" dt="2020-09-21T15:18:17.167" v="7"/>
          <ac:spMkLst>
            <pc:docMk/>
            <pc:sldMk cId="1351651579" sldId="256"/>
            <ac:spMk id="9" creationId="{526E0BFB-CDF1-4990-8C11-AC849311E0A8}"/>
          </ac:spMkLst>
        </pc:spChg>
        <pc:spChg chg="add del">
          <ac:chgData name="Мамытова Нургуль" userId="S::mamytova.nurgul@kaznu.kz::2bb22d7f-99ae-444f-a66c-b24e62130d98" providerId="AD" clId="Web-{897229A1-B9B0-4C2D-B7F5-A108E6A38F99}" dt="2020-09-21T15:18:00.432" v="5"/>
          <ac:spMkLst>
            <pc:docMk/>
            <pc:sldMk cId="1351651579" sldId="256"/>
            <ac:spMk id="10" creationId="{689FF3C7-B796-4C63-BF20-B2EE56888340}"/>
          </ac:spMkLst>
        </pc:spChg>
        <pc:spChg chg="add del">
          <ac:chgData name="Мамытова Нургуль" userId="S::mamytova.nurgul@kaznu.kz::2bb22d7f-99ae-444f-a66c-b24e62130d98" providerId="AD" clId="Web-{897229A1-B9B0-4C2D-B7F5-A108E6A38F99}" dt="2020-09-21T15:18:17.167" v="7"/>
          <ac:spMkLst>
            <pc:docMk/>
            <pc:sldMk cId="1351651579" sldId="256"/>
            <ac:spMk id="11" creationId="{6069A1F8-9BEB-4786-9694-FC48B2D75D21}"/>
          </ac:spMkLst>
        </pc:spChg>
        <pc:spChg chg="add">
          <ac:chgData name="Мамытова Нургуль" userId="S::mamytova.nurgul@kaznu.kz::2bb22d7f-99ae-444f-a66c-b24e62130d98" providerId="AD" clId="Web-{897229A1-B9B0-4C2D-B7F5-A108E6A38F99}" dt="2020-09-21T15:18:17.261" v="8"/>
          <ac:spMkLst>
            <pc:docMk/>
            <pc:sldMk cId="1351651579" sldId="256"/>
            <ac:spMk id="17" creationId="{34520CD9-5C02-4804-B8B5-9D167FDA985E}"/>
          </ac:spMkLst>
        </pc:spChg>
        <pc:spChg chg="add">
          <ac:chgData name="Мамытова Нургуль" userId="S::mamytova.nurgul@kaznu.kz::2bb22d7f-99ae-444f-a66c-b24e62130d98" providerId="AD" clId="Web-{897229A1-B9B0-4C2D-B7F5-A108E6A38F99}" dt="2020-09-21T15:18:17.261" v="8"/>
          <ac:spMkLst>
            <pc:docMk/>
            <pc:sldMk cId="1351651579" sldId="256"/>
            <ac:spMk id="19" creationId="{7AEC842D-C905-4DEA-B1C3-CA51995C572A}"/>
          </ac:spMkLst>
        </pc:spChg>
        <pc:grpChg chg="add">
          <ac:chgData name="Мамытова Нургуль" userId="S::mamytova.nurgul@kaznu.kz::2bb22d7f-99ae-444f-a66c-b24e62130d98" providerId="AD" clId="Web-{897229A1-B9B0-4C2D-B7F5-A108E6A38F99}" dt="2020-09-21T15:18:17.261" v="8"/>
          <ac:grpSpMkLst>
            <pc:docMk/>
            <pc:sldMk cId="1351651579" sldId="256"/>
            <ac:grpSpMk id="13" creationId="{4592A8CB-0B0A-43A5-86F4-712B0C469671}"/>
          </ac:grpSpMkLst>
        </pc:grpChg>
        <pc:picChg chg="add del">
          <ac:chgData name="Мамытова Нургуль" userId="S::mamytova.nurgul@kaznu.kz::2bb22d7f-99ae-444f-a66c-b24e62130d98" providerId="AD" clId="Web-{897229A1-B9B0-4C2D-B7F5-A108E6A38F99}" dt="2020-09-21T15:18:17.167" v="7"/>
          <ac:picMkLst>
            <pc:docMk/>
            <pc:sldMk cId="1351651579" sldId="256"/>
            <ac:picMk id="4" creationId="{BE1A73E2-D5AD-4607-85D6-30EC50F19DC4}"/>
          </ac:picMkLst>
        </pc:picChg>
        <pc:picChg chg="add">
          <ac:chgData name="Мамытова Нургуль" userId="S::mamytova.nurgul@kaznu.kz::2bb22d7f-99ae-444f-a66c-b24e62130d98" providerId="AD" clId="Web-{897229A1-B9B0-4C2D-B7F5-A108E6A38F99}" dt="2020-09-21T15:18:17.261" v="8"/>
          <ac:picMkLst>
            <pc:docMk/>
            <pc:sldMk cId="1351651579" sldId="256"/>
            <ac:picMk id="6" creationId="{5152E3E5-5AE6-4128-9071-AC5426C66912}"/>
          </ac:picMkLst>
        </pc:picChg>
      </pc:sldChg>
      <pc:sldChg chg="delSp modSp new">
        <pc:chgData name="Мамытова Нургуль" userId="S::mamytova.nurgul@kaznu.kz::2bb22d7f-99ae-444f-a66c-b24e62130d98" providerId="AD" clId="Web-{897229A1-B9B0-4C2D-B7F5-A108E6A38F99}" dt="2020-09-21T15:35:35.130" v="106"/>
        <pc:sldMkLst>
          <pc:docMk/>
          <pc:sldMk cId="2897377392" sldId="257"/>
        </pc:sldMkLst>
        <pc:spChg chg="del">
          <ac:chgData name="Мамытова Нургуль" userId="S::mamytova.nurgul@kaznu.kz::2bb22d7f-99ae-444f-a66c-b24e62130d98" providerId="AD" clId="Web-{897229A1-B9B0-4C2D-B7F5-A108E6A38F99}" dt="2020-09-21T15:35:35.130" v="106"/>
          <ac:spMkLst>
            <pc:docMk/>
            <pc:sldMk cId="2897377392" sldId="257"/>
            <ac:spMk id="2" creationId="{3E93BC5E-EBAB-4784-A969-920CE2809FAD}"/>
          </ac:spMkLst>
        </pc:spChg>
        <pc:spChg chg="mod">
          <ac:chgData name="Мамытова Нургуль" userId="S::mamytova.nurgul@kaznu.kz::2bb22d7f-99ae-444f-a66c-b24e62130d98" providerId="AD" clId="Web-{897229A1-B9B0-4C2D-B7F5-A108E6A38F99}" dt="2020-09-21T15:35:27.814" v="103" actId="20577"/>
          <ac:spMkLst>
            <pc:docMk/>
            <pc:sldMk cId="2897377392" sldId="257"/>
            <ac:spMk id="3" creationId="{B66D47B7-A468-4087-B9BC-A21DE7595B34}"/>
          </ac:spMkLst>
        </pc:spChg>
      </pc:sldChg>
      <pc:sldChg chg="delSp modSp new">
        <pc:chgData name="Мамытова Нургуль" userId="S::mamytova.nurgul@kaznu.kz::2bb22d7f-99ae-444f-a66c-b24e62130d98" providerId="AD" clId="Web-{897229A1-B9B0-4C2D-B7F5-A108E6A38F99}" dt="2020-09-21T15:48:27.505" v="323" actId="20577"/>
        <pc:sldMkLst>
          <pc:docMk/>
          <pc:sldMk cId="1759368412" sldId="258"/>
        </pc:sldMkLst>
        <pc:spChg chg="del">
          <ac:chgData name="Мамытова Нургуль" userId="S::mamytova.nurgul@kaznu.kz::2bb22d7f-99ae-444f-a66c-b24e62130d98" providerId="AD" clId="Web-{897229A1-B9B0-4C2D-B7F5-A108E6A38F99}" dt="2020-09-21T15:41:17.961" v="205"/>
          <ac:spMkLst>
            <pc:docMk/>
            <pc:sldMk cId="1759368412" sldId="258"/>
            <ac:spMk id="2" creationId="{62F3DB03-F030-42D7-B6F6-F7E1C6FC82A4}"/>
          </ac:spMkLst>
        </pc:spChg>
        <pc:spChg chg="mod">
          <ac:chgData name="Мамытова Нургуль" userId="S::mamytova.nurgul@kaznu.kz::2bb22d7f-99ae-444f-a66c-b24e62130d98" providerId="AD" clId="Web-{897229A1-B9B0-4C2D-B7F5-A108E6A38F99}" dt="2020-09-21T15:41:22.134" v="206" actId="14100"/>
          <ac:spMkLst>
            <pc:docMk/>
            <pc:sldMk cId="1759368412" sldId="258"/>
            <ac:spMk id="3" creationId="{31AA6A2E-0644-4B83-858A-52F4E9F893FF}"/>
          </ac:spMkLst>
        </pc:spChg>
        <pc:spChg chg="mod">
          <ac:chgData name="Мамытова Нургуль" userId="S::mamytova.nurgul@kaznu.kz::2bb22d7f-99ae-444f-a66c-b24e62130d98" providerId="AD" clId="Web-{897229A1-B9B0-4C2D-B7F5-A108E6A38F99}" dt="2020-09-21T15:48:27.505" v="323" actId="20577"/>
          <ac:spMkLst>
            <pc:docMk/>
            <pc:sldMk cId="1759368412" sldId="258"/>
            <ac:spMk id="4" creationId="{B954519F-933B-44AC-B2E0-594F0C68007A}"/>
          </ac:spMkLst>
        </pc:spChg>
      </pc:sldChg>
      <pc:sldChg chg="modSp new">
        <pc:chgData name="Мамытова Нургуль" userId="S::mamytova.nurgul@kaznu.kz::2bb22d7f-99ae-444f-a66c-b24e62130d98" providerId="AD" clId="Web-{897229A1-B9B0-4C2D-B7F5-A108E6A38F99}" dt="2020-09-21T15:53:22.305" v="472" actId="20577"/>
        <pc:sldMkLst>
          <pc:docMk/>
          <pc:sldMk cId="3206718551" sldId="259"/>
        </pc:sldMkLst>
        <pc:spChg chg="mod">
          <ac:chgData name="Мамытова Нургуль" userId="S::mamytova.nurgul@kaznu.kz::2bb22d7f-99ae-444f-a66c-b24e62130d98" providerId="AD" clId="Web-{897229A1-B9B0-4C2D-B7F5-A108E6A38F99}" dt="2020-09-21T15:50:48.045" v="400" actId="20577"/>
          <ac:spMkLst>
            <pc:docMk/>
            <pc:sldMk cId="3206718551" sldId="259"/>
            <ac:spMk id="2" creationId="{77787668-0995-4799-B6C8-75BFF7598C5D}"/>
          </ac:spMkLst>
        </pc:spChg>
        <pc:spChg chg="mod">
          <ac:chgData name="Мамытова Нургуль" userId="S::mamytova.nurgul@kaznu.kz::2bb22d7f-99ae-444f-a66c-b24e62130d98" providerId="AD" clId="Web-{897229A1-B9B0-4C2D-B7F5-A108E6A38F99}" dt="2020-09-21T15:53:22.305" v="472" actId="20577"/>
          <ac:spMkLst>
            <pc:docMk/>
            <pc:sldMk cId="3206718551" sldId="259"/>
            <ac:spMk id="3" creationId="{5140713B-0936-46DB-9090-1CF70CFB5D48}"/>
          </ac:spMkLst>
        </pc:spChg>
      </pc:sldChg>
      <pc:sldChg chg="delSp modSp new">
        <pc:chgData name="Мамытова Нургуль" userId="S::mamytova.nurgul@kaznu.kz::2bb22d7f-99ae-444f-a66c-b24e62130d98" providerId="AD" clId="Web-{897229A1-B9B0-4C2D-B7F5-A108E6A38F99}" dt="2020-09-21T16:05:22.789" v="648" actId="20577"/>
        <pc:sldMkLst>
          <pc:docMk/>
          <pc:sldMk cId="3216875046" sldId="260"/>
        </pc:sldMkLst>
        <pc:spChg chg="del">
          <ac:chgData name="Мамытова Нургуль" userId="S::mamytova.nurgul@kaznu.kz::2bb22d7f-99ae-444f-a66c-b24e62130d98" providerId="AD" clId="Web-{897229A1-B9B0-4C2D-B7F5-A108E6A38F99}" dt="2020-09-21T15:58:44.263" v="479"/>
          <ac:spMkLst>
            <pc:docMk/>
            <pc:sldMk cId="3216875046" sldId="260"/>
            <ac:spMk id="2" creationId="{1AF7A4E8-D48C-4C16-8F76-11E0A3BFC350}"/>
          </ac:spMkLst>
        </pc:spChg>
        <pc:spChg chg="mod">
          <ac:chgData name="Мамытова Нургуль" userId="S::mamytova.nurgul@kaznu.kz::2bb22d7f-99ae-444f-a66c-b24e62130d98" providerId="AD" clId="Web-{897229A1-B9B0-4C2D-B7F5-A108E6A38F99}" dt="2020-09-21T16:05:22.789" v="648" actId="20577"/>
          <ac:spMkLst>
            <pc:docMk/>
            <pc:sldMk cId="3216875046" sldId="260"/>
            <ac:spMk id="3" creationId="{A35364DE-6251-4A6F-BDB4-7A5B316ABF39}"/>
          </ac:spMkLst>
        </pc:spChg>
      </pc:sldChg>
      <pc:sldChg chg="modSp new">
        <pc:chgData name="Мамытова Нургуль" userId="S::mamytova.nurgul@kaznu.kz::2bb22d7f-99ae-444f-a66c-b24e62130d98" providerId="AD" clId="Web-{897229A1-B9B0-4C2D-B7F5-A108E6A38F99}" dt="2020-09-21T16:09:38.868" v="703" actId="20577"/>
        <pc:sldMkLst>
          <pc:docMk/>
          <pc:sldMk cId="3637619018" sldId="261"/>
        </pc:sldMkLst>
        <pc:spChg chg="mod">
          <ac:chgData name="Мамытова Нургуль" userId="S::mamytova.nurgul@kaznu.kz::2bb22d7f-99ae-444f-a66c-b24e62130d98" providerId="AD" clId="Web-{897229A1-B9B0-4C2D-B7F5-A108E6A38F99}" dt="2020-09-21T16:09:38.868" v="703" actId="20577"/>
          <ac:spMkLst>
            <pc:docMk/>
            <pc:sldMk cId="3637619018" sldId="261"/>
            <ac:spMk id="3" creationId="{47B8FF19-0E9B-4D2B-B03C-C847CC59E4B3}"/>
          </ac:spMkLst>
        </pc:spChg>
      </pc:sldChg>
      <pc:sldChg chg="delSp modSp new">
        <pc:chgData name="Мамытова Нургуль" userId="S::mamytova.nurgul@kaznu.kz::2bb22d7f-99ae-444f-a66c-b24e62130d98" providerId="AD" clId="Web-{897229A1-B9B0-4C2D-B7F5-A108E6A38F99}" dt="2020-09-21T16:14:18.980" v="795" actId="20577"/>
        <pc:sldMkLst>
          <pc:docMk/>
          <pc:sldMk cId="3860673829" sldId="262"/>
        </pc:sldMkLst>
        <pc:spChg chg="del">
          <ac:chgData name="Мамытова Нургуль" userId="S::mamytova.nurgul@kaznu.kz::2bb22d7f-99ae-444f-a66c-b24e62130d98" providerId="AD" clId="Web-{897229A1-B9B0-4C2D-B7F5-A108E6A38F99}" dt="2020-09-21T16:12:05.097" v="711"/>
          <ac:spMkLst>
            <pc:docMk/>
            <pc:sldMk cId="3860673829" sldId="262"/>
            <ac:spMk id="2" creationId="{1DCE6ED3-8E46-40CD-A3E8-466AD16B48A5}"/>
          </ac:spMkLst>
        </pc:spChg>
        <pc:spChg chg="mod">
          <ac:chgData name="Мамытова Нургуль" userId="S::mamytova.nurgul@kaznu.kz::2bb22d7f-99ae-444f-a66c-b24e62130d98" providerId="AD" clId="Web-{897229A1-B9B0-4C2D-B7F5-A108E6A38F99}" dt="2020-09-21T16:14:18.980" v="795" actId="20577"/>
          <ac:spMkLst>
            <pc:docMk/>
            <pc:sldMk cId="3860673829" sldId="262"/>
            <ac:spMk id="3" creationId="{E8A9A4DA-48C0-441E-BADE-C7B34EF94B2C}"/>
          </ac:spMkLst>
        </pc:spChg>
      </pc:sldChg>
      <pc:sldChg chg="delSp modSp new del">
        <pc:chgData name="Мамытова Нургуль" userId="S::mamytova.nurgul@kaznu.kz::2bb22d7f-99ae-444f-a66c-b24e62130d98" providerId="AD" clId="Web-{897229A1-B9B0-4C2D-B7F5-A108E6A38F99}" dt="2020-09-21T17:22:38.245" v="1453"/>
        <pc:sldMkLst>
          <pc:docMk/>
          <pc:sldMk cId="1045229742" sldId="263"/>
        </pc:sldMkLst>
        <pc:spChg chg="del">
          <ac:chgData name="Мамытова Нургуль" userId="S::mamytova.nurgul@kaznu.kz::2bb22d7f-99ae-444f-a66c-b24e62130d98" providerId="AD" clId="Web-{897229A1-B9B0-4C2D-B7F5-A108E6A38F99}" dt="2020-09-21T16:16:57.022" v="803"/>
          <ac:spMkLst>
            <pc:docMk/>
            <pc:sldMk cId="1045229742" sldId="263"/>
            <ac:spMk id="2" creationId="{C71592DA-E1B0-44E5-B299-093C4B5C48C7}"/>
          </ac:spMkLst>
        </pc:spChg>
        <pc:spChg chg="mod">
          <ac:chgData name="Мамытова Нургуль" userId="S::mamytova.nurgul@kaznu.kz::2bb22d7f-99ae-444f-a66c-b24e62130d98" providerId="AD" clId="Web-{897229A1-B9B0-4C2D-B7F5-A108E6A38F99}" dt="2020-09-21T16:17:07.741" v="805" actId="20577"/>
          <ac:spMkLst>
            <pc:docMk/>
            <pc:sldMk cId="1045229742" sldId="263"/>
            <ac:spMk id="3" creationId="{9B3B8821-E7FE-43BD-A1B6-DD97846BBE78}"/>
          </ac:spMkLst>
        </pc:spChg>
        <pc:spChg chg="mod">
          <ac:chgData name="Мамытова Нургуль" userId="S::mamytova.nurgul@kaznu.kz::2bb22d7f-99ae-444f-a66c-b24e62130d98" providerId="AD" clId="Web-{897229A1-B9B0-4C2D-B7F5-A108E6A38F99}" dt="2020-09-21T16:17:07.741" v="805" actId="20577"/>
          <ac:spMkLst>
            <pc:docMk/>
            <pc:sldMk cId="1045229742" sldId="263"/>
            <ac:spMk id="4" creationId="{A8716C06-7214-40CD-8633-C9E3C7187F6C}"/>
          </ac:spMkLst>
        </pc:spChg>
      </pc:sldChg>
      <pc:sldChg chg="modSp new">
        <pc:chgData name="Мамытова Нургуль" userId="S::mamytova.nurgul@kaznu.kz::2bb22d7f-99ae-444f-a66c-b24e62130d98" providerId="AD" clId="Web-{897229A1-B9B0-4C2D-B7F5-A108E6A38F99}" dt="2020-09-21T16:22:03.995" v="846" actId="20577"/>
        <pc:sldMkLst>
          <pc:docMk/>
          <pc:sldMk cId="1945182931" sldId="264"/>
        </pc:sldMkLst>
        <pc:spChg chg="mod">
          <ac:chgData name="Мамытова Нургуль" userId="S::mamytova.nurgul@kaznu.kz::2bb22d7f-99ae-444f-a66c-b24e62130d98" providerId="AD" clId="Web-{897229A1-B9B0-4C2D-B7F5-A108E6A38F99}" dt="2020-09-21T16:18:24.777" v="815" actId="20577"/>
          <ac:spMkLst>
            <pc:docMk/>
            <pc:sldMk cId="1945182931" sldId="264"/>
            <ac:spMk id="2" creationId="{5AD447BA-C6D3-4C1E-BBDF-68D71A9B597E}"/>
          </ac:spMkLst>
        </pc:spChg>
        <pc:spChg chg="mod">
          <ac:chgData name="Мамытова Нургуль" userId="S::mamytova.nurgul@kaznu.kz::2bb22d7f-99ae-444f-a66c-b24e62130d98" providerId="AD" clId="Web-{897229A1-B9B0-4C2D-B7F5-A108E6A38F99}" dt="2020-09-21T16:22:03.995" v="846" actId="20577"/>
          <ac:spMkLst>
            <pc:docMk/>
            <pc:sldMk cId="1945182931" sldId="264"/>
            <ac:spMk id="3" creationId="{CFC2290A-89D1-4C32-8654-4DB33CC9C6AD}"/>
          </ac:spMkLst>
        </pc:spChg>
      </pc:sldChg>
      <pc:sldChg chg="addSp delSp modSp new">
        <pc:chgData name="Мамытова Нургуль" userId="S::mamytova.nurgul@kaznu.kz::2bb22d7f-99ae-444f-a66c-b24e62130d98" providerId="AD" clId="Web-{897229A1-B9B0-4C2D-B7F5-A108E6A38F99}" dt="2020-09-21T17:16:02.189" v="1390" actId="20577"/>
        <pc:sldMkLst>
          <pc:docMk/>
          <pc:sldMk cId="1634671678" sldId="265"/>
        </pc:sldMkLst>
        <pc:spChg chg="del">
          <ac:chgData name="Мамытова Нургуль" userId="S::mamytova.nurgul@kaznu.kz::2bb22d7f-99ae-444f-a66c-b24e62130d98" providerId="AD" clId="Web-{897229A1-B9B0-4C2D-B7F5-A108E6A38F99}" dt="2020-09-21T16:23:53.830" v="853"/>
          <ac:spMkLst>
            <pc:docMk/>
            <pc:sldMk cId="1634671678" sldId="265"/>
            <ac:spMk id="2" creationId="{FB44EC6D-BD3A-4ABE-B961-4C1113EA94AE}"/>
          </ac:spMkLst>
        </pc:spChg>
        <pc:spChg chg="mod">
          <ac:chgData name="Мамытова Нургуль" userId="S::mamytova.nurgul@kaznu.kz::2bb22d7f-99ae-444f-a66c-b24e62130d98" providerId="AD" clId="Web-{897229A1-B9B0-4C2D-B7F5-A108E6A38F99}" dt="2020-09-21T17:16:02.189" v="1390" actId="20577"/>
          <ac:spMkLst>
            <pc:docMk/>
            <pc:sldMk cId="1634671678" sldId="265"/>
            <ac:spMk id="3" creationId="{28233BAD-9912-4D7F-B6EC-5A982588DF67}"/>
          </ac:spMkLst>
        </pc:spChg>
        <pc:spChg chg="add mod">
          <ac:chgData name="Мамытова Нургуль" userId="S::mamytova.nurgul@kaznu.kz::2bb22d7f-99ae-444f-a66c-b24e62130d98" providerId="AD" clId="Web-{897229A1-B9B0-4C2D-B7F5-A108E6A38F99}" dt="2020-09-21T16:27:25.094" v="908" actId="20577"/>
          <ac:spMkLst>
            <pc:docMk/>
            <pc:sldMk cId="1634671678" sldId="265"/>
            <ac:spMk id="4" creationId="{E2CDD6EB-11B0-43FF-B0A5-30AD9C306FB0}"/>
          </ac:spMkLst>
        </pc:spChg>
        <pc:spChg chg="add mod">
          <ac:chgData name="Мамытова Нургуль" userId="S::mamytova.nurgul@kaznu.kz::2bb22d7f-99ae-444f-a66c-b24e62130d98" providerId="AD" clId="Web-{897229A1-B9B0-4C2D-B7F5-A108E6A38F99}" dt="2020-09-21T16:30:32.434" v="950" actId="20577"/>
          <ac:spMkLst>
            <pc:docMk/>
            <pc:sldMk cId="1634671678" sldId="265"/>
            <ac:spMk id="6" creationId="{FC96C677-1443-4D5D-A165-945125C31709}"/>
          </ac:spMkLst>
        </pc:spChg>
        <pc:picChg chg="add mod">
          <ac:chgData name="Мамытова Нургуль" userId="S::mamytova.nurgul@kaznu.kz::2bb22d7f-99ae-444f-a66c-b24e62130d98" providerId="AD" clId="Web-{897229A1-B9B0-4C2D-B7F5-A108E6A38F99}" dt="2020-09-21T16:30:34.215" v="952" actId="14100"/>
          <ac:picMkLst>
            <pc:docMk/>
            <pc:sldMk cId="1634671678" sldId="265"/>
            <ac:picMk id="5" creationId="{026BBAA7-20DA-4F96-95CA-5640D595F935}"/>
          </ac:picMkLst>
        </pc:picChg>
      </pc:sldChg>
      <pc:sldChg chg="delSp modSp new">
        <pc:chgData name="Мамытова Нургуль" userId="S::mamytova.nurgul@kaznu.kz::2bb22d7f-99ae-444f-a66c-b24e62130d98" providerId="AD" clId="Web-{897229A1-B9B0-4C2D-B7F5-A108E6A38F99}" dt="2020-09-21T16:34:07.948" v="959" actId="14100"/>
        <pc:sldMkLst>
          <pc:docMk/>
          <pc:sldMk cId="4219046636" sldId="266"/>
        </pc:sldMkLst>
        <pc:spChg chg="del">
          <ac:chgData name="Мамытова Нургуль" userId="S::mamytova.nurgul@kaznu.kz::2bb22d7f-99ae-444f-a66c-b24e62130d98" providerId="AD" clId="Web-{897229A1-B9B0-4C2D-B7F5-A108E6A38F99}" dt="2020-09-21T16:34:03.479" v="958"/>
          <ac:spMkLst>
            <pc:docMk/>
            <pc:sldMk cId="4219046636" sldId="266"/>
            <ac:spMk id="2" creationId="{C7AE0C89-5864-47AD-919D-81C2238514B3}"/>
          </ac:spMkLst>
        </pc:spChg>
        <pc:spChg chg="mod">
          <ac:chgData name="Мамытова Нургуль" userId="S::mamytova.nurgul@kaznu.kz::2bb22d7f-99ae-444f-a66c-b24e62130d98" providerId="AD" clId="Web-{897229A1-B9B0-4C2D-B7F5-A108E6A38F99}" dt="2020-09-21T16:34:07.948" v="959" actId="14100"/>
          <ac:spMkLst>
            <pc:docMk/>
            <pc:sldMk cId="4219046636" sldId="266"/>
            <ac:spMk id="3" creationId="{FE2E43A4-200F-44D2-AE92-96939BD43127}"/>
          </ac:spMkLst>
        </pc:spChg>
      </pc:sldChg>
      <pc:sldChg chg="addSp delSp modSp new">
        <pc:chgData name="Мамытова Нургуль" userId="S::mamytova.nurgul@kaznu.kz::2bb22d7f-99ae-444f-a66c-b24e62130d98" providerId="AD" clId="Web-{897229A1-B9B0-4C2D-B7F5-A108E6A38F99}" dt="2020-09-21T16:51:54.939" v="1173" actId="20577"/>
        <pc:sldMkLst>
          <pc:docMk/>
          <pc:sldMk cId="1887004670" sldId="267"/>
        </pc:sldMkLst>
        <pc:spChg chg="del">
          <ac:chgData name="Мамытова Нургуль" userId="S::mamytova.nurgul@kaznu.kz::2bb22d7f-99ae-444f-a66c-b24e62130d98" providerId="AD" clId="Web-{897229A1-B9B0-4C2D-B7F5-A108E6A38F99}" dt="2020-09-21T16:39:02.561" v="967"/>
          <ac:spMkLst>
            <pc:docMk/>
            <pc:sldMk cId="1887004670" sldId="267"/>
            <ac:spMk id="2" creationId="{02AD3EFF-5205-46BF-8CC4-8BADE6D08DAC}"/>
          </ac:spMkLst>
        </pc:spChg>
        <pc:spChg chg="del">
          <ac:chgData name="Мамытова Нургуль" userId="S::mamytova.nurgul@kaznu.kz::2bb22d7f-99ae-444f-a66c-b24e62130d98" providerId="AD" clId="Web-{897229A1-B9B0-4C2D-B7F5-A108E6A38F99}" dt="2020-09-21T16:38:09.916" v="961"/>
          <ac:spMkLst>
            <pc:docMk/>
            <pc:sldMk cId="1887004670" sldId="267"/>
            <ac:spMk id="3" creationId="{2663922D-B304-4EDE-909E-E04661B73EF8}"/>
          </ac:spMkLst>
        </pc:spChg>
        <pc:spChg chg="add del mod">
          <ac:chgData name="Мамытова Нургуль" userId="S::mamytova.nurgul@kaznu.kz::2bb22d7f-99ae-444f-a66c-b24e62130d98" providerId="AD" clId="Web-{897229A1-B9B0-4C2D-B7F5-A108E6A38F99}" dt="2020-09-21T16:39:53.048" v="972"/>
          <ac:spMkLst>
            <pc:docMk/>
            <pc:sldMk cId="1887004670" sldId="267"/>
            <ac:spMk id="6" creationId="{D55A2F26-003A-4079-8EE3-FA6644ADA107}"/>
          </ac:spMkLst>
        </pc:spChg>
        <pc:spChg chg="add mod">
          <ac:chgData name="Мамытова Нургуль" userId="S::mamytova.nurgul@kaznu.kz::2bb22d7f-99ae-444f-a66c-b24e62130d98" providerId="AD" clId="Web-{897229A1-B9B0-4C2D-B7F5-A108E6A38F99}" dt="2020-09-21T16:42:17.011" v="989" actId="20577"/>
          <ac:spMkLst>
            <pc:docMk/>
            <pc:sldMk cId="1887004670" sldId="267"/>
            <ac:spMk id="7" creationId="{5E896C18-6829-4D93-8536-C6037ABC3FAD}"/>
          </ac:spMkLst>
        </pc:spChg>
        <pc:spChg chg="add mod">
          <ac:chgData name="Мамытова Нургуль" userId="S::mamytova.nurgul@kaznu.kz::2bb22d7f-99ae-444f-a66c-b24e62130d98" providerId="AD" clId="Web-{897229A1-B9B0-4C2D-B7F5-A108E6A38F99}" dt="2020-09-21T16:48:37.832" v="1100" actId="1076"/>
          <ac:spMkLst>
            <pc:docMk/>
            <pc:sldMk cId="1887004670" sldId="267"/>
            <ac:spMk id="8" creationId="{B37A9C99-0541-4474-8331-030B4E42BDDA}"/>
          </ac:spMkLst>
        </pc:spChg>
        <pc:spChg chg="add mod">
          <ac:chgData name="Мамытова Нургуль" userId="S::mamytova.nurgul@kaznu.kz::2bb22d7f-99ae-444f-a66c-b24e62130d98" providerId="AD" clId="Web-{897229A1-B9B0-4C2D-B7F5-A108E6A38F99}" dt="2020-09-21T16:45:15.616" v="1043"/>
          <ac:spMkLst>
            <pc:docMk/>
            <pc:sldMk cId="1887004670" sldId="267"/>
            <ac:spMk id="9" creationId="{84729FAA-EFEF-447D-93FF-57D687E97024}"/>
          </ac:spMkLst>
        </pc:spChg>
        <pc:spChg chg="add mod">
          <ac:chgData name="Мамытова Нургуль" userId="S::mamytova.nurgul@kaznu.kz::2bb22d7f-99ae-444f-a66c-b24e62130d98" providerId="AD" clId="Web-{897229A1-B9B0-4C2D-B7F5-A108E6A38F99}" dt="2020-09-21T16:46:09.041" v="1056" actId="20577"/>
          <ac:spMkLst>
            <pc:docMk/>
            <pc:sldMk cId="1887004670" sldId="267"/>
            <ac:spMk id="10" creationId="{CED92304-4D42-4240-9F53-9EA74C9AD4CD}"/>
          </ac:spMkLst>
        </pc:spChg>
        <pc:spChg chg="add mod">
          <ac:chgData name="Мамытова Нургуль" userId="S::mamytova.nurgul@kaznu.kz::2bb22d7f-99ae-444f-a66c-b24e62130d98" providerId="AD" clId="Web-{897229A1-B9B0-4C2D-B7F5-A108E6A38F99}" dt="2020-09-21T16:48:58.849" v="1102" actId="1076"/>
          <ac:spMkLst>
            <pc:docMk/>
            <pc:sldMk cId="1887004670" sldId="267"/>
            <ac:spMk id="11" creationId="{469CD953-F247-42EA-B3BE-D019D75B8AB0}"/>
          </ac:spMkLst>
        </pc:spChg>
        <pc:spChg chg="add mod">
          <ac:chgData name="Мамытова Нургуль" userId="S::mamytova.nurgul@kaznu.kz::2bb22d7f-99ae-444f-a66c-b24e62130d98" providerId="AD" clId="Web-{897229A1-B9B0-4C2D-B7F5-A108E6A38F99}" dt="2020-09-21T16:47:53.345" v="1093" actId="20577"/>
          <ac:spMkLst>
            <pc:docMk/>
            <pc:sldMk cId="1887004670" sldId="267"/>
            <ac:spMk id="12" creationId="{D882DC88-70FF-4270-A125-92898BEE4457}"/>
          </ac:spMkLst>
        </pc:spChg>
        <pc:spChg chg="add mod">
          <ac:chgData name="Мамытова Нургуль" userId="S::mamytova.nurgul@kaznu.kz::2bb22d7f-99ae-444f-a66c-b24e62130d98" providerId="AD" clId="Web-{897229A1-B9B0-4C2D-B7F5-A108E6A38F99}" dt="2020-09-21T16:49:27.163" v="1110" actId="20577"/>
          <ac:spMkLst>
            <pc:docMk/>
            <pc:sldMk cId="1887004670" sldId="267"/>
            <ac:spMk id="13" creationId="{A1BCBC37-50EB-4EA9-A599-F17AD892558C}"/>
          </ac:spMkLst>
        </pc:spChg>
        <pc:spChg chg="add mod">
          <ac:chgData name="Мамытова Нургуль" userId="S::mamytova.nurgul@kaznu.kz::2bb22d7f-99ae-444f-a66c-b24e62130d98" providerId="AD" clId="Web-{897229A1-B9B0-4C2D-B7F5-A108E6A38F99}" dt="2020-09-21T16:50:10.729" v="1132" actId="20577"/>
          <ac:spMkLst>
            <pc:docMk/>
            <pc:sldMk cId="1887004670" sldId="267"/>
            <ac:spMk id="14" creationId="{D4BB7925-1FB6-4312-B738-F6878EE646C4}"/>
          </ac:spMkLst>
        </pc:spChg>
        <pc:spChg chg="add mod">
          <ac:chgData name="Мамытова Нургуль" userId="S::mamytova.nurgul@kaznu.kz::2bb22d7f-99ae-444f-a66c-b24e62130d98" providerId="AD" clId="Web-{897229A1-B9B0-4C2D-B7F5-A108E6A38F99}" dt="2020-09-21T16:51:22.499" v="1151" actId="20577"/>
          <ac:spMkLst>
            <pc:docMk/>
            <pc:sldMk cId="1887004670" sldId="267"/>
            <ac:spMk id="15" creationId="{9135682B-AF4F-4063-B408-007DB3D1FB46}"/>
          </ac:spMkLst>
        </pc:spChg>
        <pc:spChg chg="add mod">
          <ac:chgData name="Мамытова Нургуль" userId="S::mamytova.nurgul@kaznu.kz::2bb22d7f-99ae-444f-a66c-b24e62130d98" providerId="AD" clId="Web-{897229A1-B9B0-4C2D-B7F5-A108E6A38F99}" dt="2020-09-21T16:51:54.939" v="1173" actId="20577"/>
          <ac:spMkLst>
            <pc:docMk/>
            <pc:sldMk cId="1887004670" sldId="267"/>
            <ac:spMk id="16" creationId="{45B234CB-4AF7-413F-80C1-B7B35938D23A}"/>
          </ac:spMkLst>
        </pc:spChg>
        <pc:picChg chg="add mod ord">
          <ac:chgData name="Мамытова Нургуль" userId="S::mamytova.nurgul@kaznu.kz::2bb22d7f-99ae-444f-a66c-b24e62130d98" providerId="AD" clId="Web-{897229A1-B9B0-4C2D-B7F5-A108E6A38F99}" dt="2020-09-21T16:38:09.916" v="961"/>
          <ac:picMkLst>
            <pc:docMk/>
            <pc:sldMk cId="1887004670" sldId="267"/>
            <ac:picMk id="4" creationId="{238E90FE-53B9-4340-BDBE-1AEC48332873}"/>
          </ac:picMkLst>
        </pc:picChg>
        <pc:picChg chg="add mod">
          <ac:chgData name="Мамытова Нургуль" userId="S::mamytova.nurgul@kaznu.kz::2bb22d7f-99ae-444f-a66c-b24e62130d98" providerId="AD" clId="Web-{897229A1-B9B0-4C2D-B7F5-A108E6A38F99}" dt="2020-09-21T16:43:26.937" v="1017" actId="1076"/>
          <ac:picMkLst>
            <pc:docMk/>
            <pc:sldMk cId="1887004670" sldId="267"/>
            <ac:picMk id="5" creationId="{2396DDEF-04FC-4BE6-9A15-1863DDB9FB7E}"/>
          </ac:picMkLst>
        </pc:picChg>
      </pc:sldChg>
      <pc:sldChg chg="delSp modSp new">
        <pc:chgData name="Мамытова Нургуль" userId="S::mamytova.nurgul@kaznu.kz::2bb22d7f-99ae-444f-a66c-b24e62130d98" providerId="AD" clId="Web-{897229A1-B9B0-4C2D-B7F5-A108E6A38F99}" dt="2020-09-21T17:09:27.960" v="1358" actId="20577"/>
        <pc:sldMkLst>
          <pc:docMk/>
          <pc:sldMk cId="53169119" sldId="268"/>
        </pc:sldMkLst>
        <pc:spChg chg="del">
          <ac:chgData name="Мамытова Нургуль" userId="S::mamytova.nurgul@kaznu.kz::2bb22d7f-99ae-444f-a66c-b24e62130d98" providerId="AD" clId="Web-{897229A1-B9B0-4C2D-B7F5-A108E6A38F99}" dt="2020-09-21T16:58:13.119" v="1180"/>
          <ac:spMkLst>
            <pc:docMk/>
            <pc:sldMk cId="53169119" sldId="268"/>
            <ac:spMk id="2" creationId="{2932FCE3-164E-446D-913B-58407794F0E1}"/>
          </ac:spMkLst>
        </pc:spChg>
        <pc:spChg chg="mod">
          <ac:chgData name="Мамытова Нургуль" userId="S::mamytova.nurgul@kaznu.kz::2bb22d7f-99ae-444f-a66c-b24e62130d98" providerId="AD" clId="Web-{897229A1-B9B0-4C2D-B7F5-A108E6A38F99}" dt="2020-09-21T17:09:27.960" v="1358" actId="20577"/>
          <ac:spMkLst>
            <pc:docMk/>
            <pc:sldMk cId="53169119" sldId="268"/>
            <ac:spMk id="3" creationId="{152101BE-103B-45FC-8300-54A666D1F3B6}"/>
          </ac:spMkLst>
        </pc:spChg>
      </pc:sldChg>
      <pc:sldChg chg="delSp modSp new">
        <pc:chgData name="Мамытова Нургуль" userId="S::mamytova.nurgul@kaznu.kz::2bb22d7f-99ae-444f-a66c-b24e62130d98" providerId="AD" clId="Web-{897229A1-B9B0-4C2D-B7F5-A108E6A38F99}" dt="2020-09-21T17:12:34.738" v="1384" actId="20577"/>
        <pc:sldMkLst>
          <pc:docMk/>
          <pc:sldMk cId="2179971089" sldId="269"/>
        </pc:sldMkLst>
        <pc:spChg chg="del">
          <ac:chgData name="Мамытова Нургуль" userId="S::mamytova.nurgul@kaznu.kz::2bb22d7f-99ae-444f-a66c-b24e62130d98" providerId="AD" clId="Web-{897229A1-B9B0-4C2D-B7F5-A108E6A38F99}" dt="2020-09-21T17:10:26.308" v="1364"/>
          <ac:spMkLst>
            <pc:docMk/>
            <pc:sldMk cId="2179971089" sldId="269"/>
            <ac:spMk id="2" creationId="{607A157B-F710-4506-83AF-846A6027E45C}"/>
          </ac:spMkLst>
        </pc:spChg>
        <pc:spChg chg="mod">
          <ac:chgData name="Мамытова Нургуль" userId="S::mamytova.nurgul@kaznu.kz::2bb22d7f-99ae-444f-a66c-b24e62130d98" providerId="AD" clId="Web-{897229A1-B9B0-4C2D-B7F5-A108E6A38F99}" dt="2020-09-21T17:12:34.738" v="1384" actId="20577"/>
          <ac:spMkLst>
            <pc:docMk/>
            <pc:sldMk cId="2179971089" sldId="269"/>
            <ac:spMk id="3" creationId="{AEBC3A9B-439C-4807-A544-D73CFF9C9DAB}"/>
          </ac:spMkLst>
        </pc:spChg>
      </pc:sldChg>
      <pc:sldChg chg="new del">
        <pc:chgData name="Мамытова Нургуль" userId="S::mamytova.nurgul@kaznu.kz::2bb22d7f-99ae-444f-a66c-b24e62130d98" providerId="AD" clId="Web-{897229A1-B9B0-4C2D-B7F5-A108E6A38F99}" dt="2020-09-21T17:18:56.465" v="1410"/>
        <pc:sldMkLst>
          <pc:docMk/>
          <pc:sldMk cId="1846946057" sldId="270"/>
        </pc:sldMkLst>
      </pc:sldChg>
      <pc:sldChg chg="delSp modSp new">
        <pc:chgData name="Мамытова Нургуль" userId="S::mamytova.nurgul@kaznu.kz::2bb22d7f-99ae-444f-a66c-b24e62130d98" providerId="AD" clId="Web-{897229A1-B9B0-4C2D-B7F5-A108E6A38F99}" dt="2020-09-21T17:18:48.840" v="1409" actId="14100"/>
        <pc:sldMkLst>
          <pc:docMk/>
          <pc:sldMk cId="3530994354" sldId="271"/>
        </pc:sldMkLst>
        <pc:spChg chg="del">
          <ac:chgData name="Мамытова Нургуль" userId="S::mamytova.nurgul@kaznu.kz::2bb22d7f-99ae-444f-a66c-b24e62130d98" providerId="AD" clId="Web-{897229A1-B9B0-4C2D-B7F5-A108E6A38F99}" dt="2020-09-21T17:18:39.683" v="1407"/>
          <ac:spMkLst>
            <pc:docMk/>
            <pc:sldMk cId="3530994354" sldId="271"/>
            <ac:spMk id="2" creationId="{0352D794-0103-458C-B077-9C35C89863BB}"/>
          </ac:spMkLst>
        </pc:spChg>
        <pc:spChg chg="mod">
          <ac:chgData name="Мамытова Нургуль" userId="S::mamytova.nurgul@kaznu.kz::2bb22d7f-99ae-444f-a66c-b24e62130d98" providerId="AD" clId="Web-{897229A1-B9B0-4C2D-B7F5-A108E6A38F99}" dt="2020-09-21T17:18:48.840" v="1409" actId="14100"/>
          <ac:spMkLst>
            <pc:docMk/>
            <pc:sldMk cId="3530994354" sldId="271"/>
            <ac:spMk id="3" creationId="{37A00DA6-ABFD-4124-B707-AF26D746C38C}"/>
          </ac:spMkLst>
        </pc:spChg>
        <pc:spChg chg="mod">
          <ac:chgData name="Мамытова Нургуль" userId="S::mamytova.nurgul@kaznu.kz::2bb22d7f-99ae-444f-a66c-b24e62130d98" providerId="AD" clId="Web-{897229A1-B9B0-4C2D-B7F5-A108E6A38F99}" dt="2020-09-21T17:18:48.840" v="1409" actId="14100"/>
          <ac:spMkLst>
            <pc:docMk/>
            <pc:sldMk cId="3530994354" sldId="271"/>
            <ac:spMk id="4" creationId="{1274556E-5B38-4A90-8036-47A9E71AC1A2}"/>
          </ac:spMkLst>
        </pc:spChg>
      </pc:sldChg>
      <pc:sldChg chg="modSp new">
        <pc:chgData name="Мамытова Нургуль" userId="S::mamytova.nurgul@kaznu.kz::2bb22d7f-99ae-444f-a66c-b24e62130d98" providerId="AD" clId="Web-{897229A1-B9B0-4C2D-B7F5-A108E6A38F99}" dt="2020-09-21T17:20:46.691" v="1424" actId="20577"/>
        <pc:sldMkLst>
          <pc:docMk/>
          <pc:sldMk cId="3218657418" sldId="272"/>
        </pc:sldMkLst>
        <pc:spChg chg="mod">
          <ac:chgData name="Мамытова Нургуль" userId="S::mamytova.nurgul@kaznu.kz::2bb22d7f-99ae-444f-a66c-b24e62130d98" providerId="AD" clId="Web-{897229A1-B9B0-4C2D-B7F5-A108E6A38F99}" dt="2020-09-21T17:20:46.691" v="1424" actId="20577"/>
          <ac:spMkLst>
            <pc:docMk/>
            <pc:sldMk cId="3218657418" sldId="272"/>
            <ac:spMk id="2" creationId="{F9AB4DFD-17DF-40C6-8231-14476072BB69}"/>
          </ac:spMkLst>
        </pc:spChg>
        <pc:spChg chg="mod">
          <ac:chgData name="Мамытова Нургуль" userId="S::mamytova.nurgul@kaznu.kz::2bb22d7f-99ae-444f-a66c-b24e62130d98" providerId="AD" clId="Web-{897229A1-B9B0-4C2D-B7F5-A108E6A38F99}" dt="2020-09-21T17:20:27.581" v="1414" actId="20577"/>
          <ac:spMkLst>
            <pc:docMk/>
            <pc:sldMk cId="3218657418" sldId="272"/>
            <ac:spMk id="3" creationId="{81B642C6-EDDE-4D7E-8055-ABADA7664009}"/>
          </ac:spMkLst>
        </pc:spChg>
      </pc:sldChg>
      <pc:sldChg chg="addSp delSp modSp new">
        <pc:chgData name="Мамытова Нургуль" userId="S::mamytova.nurgul@kaznu.kz::2bb22d7f-99ae-444f-a66c-b24e62130d98" providerId="AD" clId="Web-{897229A1-B9B0-4C2D-B7F5-A108E6A38F99}" dt="2020-09-21T17:23:39.531" v="1461" actId="14100"/>
        <pc:sldMkLst>
          <pc:docMk/>
          <pc:sldMk cId="2701783673" sldId="273"/>
        </pc:sldMkLst>
        <pc:spChg chg="mod">
          <ac:chgData name="Мамытова Нургуль" userId="S::mamytova.nurgul@kaznu.kz::2bb22d7f-99ae-444f-a66c-b24e62130d98" providerId="AD" clId="Web-{897229A1-B9B0-4C2D-B7F5-A108E6A38F99}" dt="2020-09-21T17:22:25.307" v="1449" actId="20577"/>
          <ac:spMkLst>
            <pc:docMk/>
            <pc:sldMk cId="2701783673" sldId="273"/>
            <ac:spMk id="2" creationId="{D08D12DA-B9F2-4179-94A9-47DA6A36B707}"/>
          </ac:spMkLst>
        </pc:spChg>
        <pc:spChg chg="del">
          <ac:chgData name="Мамытова Нургуль" userId="S::mamytova.nurgul@kaznu.kz::2bb22d7f-99ae-444f-a66c-b24e62130d98" providerId="AD" clId="Web-{897229A1-B9B0-4C2D-B7F5-A108E6A38F99}" dt="2020-09-21T17:22:28.573" v="1450"/>
          <ac:spMkLst>
            <pc:docMk/>
            <pc:sldMk cId="2701783673" sldId="273"/>
            <ac:spMk id="3" creationId="{8D416C08-1640-406F-9962-EA6B444FACBB}"/>
          </ac:spMkLst>
        </pc:spChg>
        <pc:spChg chg="add mod">
          <ac:chgData name="Мамытова Нургуль" userId="S::mamytova.nurgul@kaznu.kz::2bb22d7f-99ae-444f-a66c-b24e62130d98" providerId="AD" clId="Web-{897229A1-B9B0-4C2D-B7F5-A108E6A38F99}" dt="2020-09-21T17:22:28.620" v="1452"/>
          <ac:spMkLst>
            <pc:docMk/>
            <pc:sldMk cId="2701783673" sldId="273"/>
            <ac:spMk id="6" creationId="{CD249933-5BE9-4BE5-9E4B-C17B45EDD941}"/>
          </ac:spMkLst>
        </pc:spChg>
        <pc:spChg chg="add mod">
          <ac:chgData name="Мамытова Нургуль" userId="S::mamytova.nurgul@kaznu.kz::2bb22d7f-99ae-444f-a66c-b24e62130d98" providerId="AD" clId="Web-{897229A1-B9B0-4C2D-B7F5-A108E6A38F99}" dt="2020-09-21T17:23:39.531" v="1461" actId="14100"/>
          <ac:spMkLst>
            <pc:docMk/>
            <pc:sldMk cId="2701783673" sldId="273"/>
            <ac:spMk id="7" creationId="{9A49CDD5-B320-4DF4-9AEA-A31D2B3884D0}"/>
          </ac:spMkLst>
        </pc:spChg>
        <pc:graphicFrameChg chg="add mod ord modGraphic">
          <ac:chgData name="Мамытова Нургуль" userId="S::mamytova.nurgul@kaznu.kz::2bb22d7f-99ae-444f-a66c-b24e62130d98" providerId="AD" clId="Web-{897229A1-B9B0-4C2D-B7F5-A108E6A38F99}" dt="2020-09-21T17:22:28.573" v="1450"/>
          <ac:graphicFrameMkLst>
            <pc:docMk/>
            <pc:sldMk cId="2701783673" sldId="273"/>
            <ac:graphicFrameMk id="5" creationId="{73748429-A7D8-45A0-9EF1-401FB677D894}"/>
          </ac:graphicFrameMkLst>
        </pc:graphicFrameChg>
      </pc:sldChg>
      <pc:sldChg chg="modSp new">
        <pc:chgData name="Мамытова Нургуль" userId="S::mamytova.nurgul@kaznu.kz::2bb22d7f-99ae-444f-a66c-b24e62130d98" providerId="AD" clId="Web-{897229A1-B9B0-4C2D-B7F5-A108E6A38F99}" dt="2020-09-21T17:27:19.420" v="1489" actId="20577"/>
        <pc:sldMkLst>
          <pc:docMk/>
          <pc:sldMk cId="792962110" sldId="274"/>
        </pc:sldMkLst>
        <pc:spChg chg="mod">
          <ac:chgData name="Мамытова Нургуль" userId="S::mamytova.nurgul@kaznu.kz::2bb22d7f-99ae-444f-a66c-b24e62130d98" providerId="AD" clId="Web-{897229A1-B9B0-4C2D-B7F5-A108E6A38F99}" dt="2020-09-21T17:27:19.420" v="1489" actId="20577"/>
          <ac:spMkLst>
            <pc:docMk/>
            <pc:sldMk cId="792962110" sldId="274"/>
            <ac:spMk id="3" creationId="{29C10B88-6A0F-488F-BBAA-40274BEEEFFA}"/>
          </ac:spMkLst>
        </pc:spChg>
      </pc:sldChg>
      <pc:sldChg chg="addSp delSp modSp new">
        <pc:chgData name="Мамытова Нургуль" userId="S::mamytova.nurgul@kaznu.kz::2bb22d7f-99ae-444f-a66c-b24e62130d98" providerId="AD" clId="Web-{897229A1-B9B0-4C2D-B7F5-A108E6A38F99}" dt="2020-09-21T17:30:01.915" v="1504" actId="20577"/>
        <pc:sldMkLst>
          <pc:docMk/>
          <pc:sldMk cId="656597265" sldId="275"/>
        </pc:sldMkLst>
        <pc:spChg chg="mod">
          <ac:chgData name="Мамытова Нургуль" userId="S::mamytova.nurgul@kaznu.kz::2bb22d7f-99ae-444f-a66c-b24e62130d98" providerId="AD" clId="Web-{897229A1-B9B0-4C2D-B7F5-A108E6A38F99}" dt="2020-09-21T17:30:01.915" v="1504" actId="20577"/>
          <ac:spMkLst>
            <pc:docMk/>
            <pc:sldMk cId="656597265" sldId="275"/>
            <ac:spMk id="2" creationId="{79DE00DB-2489-492D-96C4-5E19CAD8FAF9}"/>
          </ac:spMkLst>
        </pc:spChg>
        <pc:spChg chg="del">
          <ac:chgData name="Мамытова Нургуль" userId="S::mamytova.nurgul@kaznu.kz::2bb22d7f-99ae-444f-a66c-b24e62130d98" providerId="AD" clId="Web-{897229A1-B9B0-4C2D-B7F5-A108E6A38F99}" dt="2020-09-21T17:27:35.280" v="1492"/>
          <ac:spMkLst>
            <pc:docMk/>
            <pc:sldMk cId="656597265" sldId="275"/>
            <ac:spMk id="3" creationId="{9E2E62BC-451D-4611-A8DA-911D26A409F3}"/>
          </ac:spMkLst>
        </pc:spChg>
        <pc:spChg chg="add mod">
          <ac:chgData name="Мамытова Нургуль" userId="S::mamytova.nurgul@kaznu.kz::2bb22d7f-99ae-444f-a66c-b24e62130d98" providerId="AD" clId="Web-{897229A1-B9B0-4C2D-B7F5-A108E6A38F99}" dt="2020-09-21T17:28:20.236" v="1497" actId="14100"/>
          <ac:spMkLst>
            <pc:docMk/>
            <pc:sldMk cId="656597265" sldId="275"/>
            <ac:spMk id="5" creationId="{5013F7AB-285B-4A2F-9243-3E1789EA1941}"/>
          </ac:spMkLst>
        </pc:spChg>
        <pc:picChg chg="add mod ord">
          <ac:chgData name="Мамытова Нургуль" userId="S::mamytova.nurgul@kaznu.kz::2bb22d7f-99ae-444f-a66c-b24e62130d98" providerId="AD" clId="Web-{897229A1-B9B0-4C2D-B7F5-A108E6A38F99}" dt="2020-09-21T17:27:35.280" v="1492"/>
          <ac:picMkLst>
            <pc:docMk/>
            <pc:sldMk cId="656597265" sldId="275"/>
            <ac:picMk id="4" creationId="{C3BAE639-3004-4527-A3FB-1C1CBD5C6BC8}"/>
          </ac:picMkLst>
        </pc:picChg>
      </pc:sldChg>
      <pc:sldChg chg="addSp delSp modSp new mod setBg">
        <pc:chgData name="Мамытова Нургуль" userId="S::mamytova.nurgul@kaznu.kz::2bb22d7f-99ae-444f-a66c-b24e62130d98" providerId="AD" clId="Web-{897229A1-B9B0-4C2D-B7F5-A108E6A38F99}" dt="2020-09-21T17:41:32.397" v="1614"/>
        <pc:sldMkLst>
          <pc:docMk/>
          <pc:sldMk cId="3045852126" sldId="276"/>
        </pc:sldMkLst>
        <pc:spChg chg="mod">
          <ac:chgData name="Мамытова Нургуль" userId="S::mamytova.nurgul@kaznu.kz::2bb22d7f-99ae-444f-a66c-b24e62130d98" providerId="AD" clId="Web-{897229A1-B9B0-4C2D-B7F5-A108E6A38F99}" dt="2020-09-21T17:41:32.397" v="1614"/>
          <ac:spMkLst>
            <pc:docMk/>
            <pc:sldMk cId="3045852126" sldId="276"/>
            <ac:spMk id="2" creationId="{E57F9512-C95B-4108-9F15-0ED5DDF62FF5}"/>
          </ac:spMkLst>
        </pc:spChg>
        <pc:spChg chg="mod">
          <ac:chgData name="Мамытова Нургуль" userId="S::mamytova.nurgul@kaznu.kz::2bb22d7f-99ae-444f-a66c-b24e62130d98" providerId="AD" clId="Web-{897229A1-B9B0-4C2D-B7F5-A108E6A38F99}" dt="2020-09-21T17:41:32.397" v="1614"/>
          <ac:spMkLst>
            <pc:docMk/>
            <pc:sldMk cId="3045852126" sldId="276"/>
            <ac:spMk id="3" creationId="{29DED3C3-CC98-48B2-80FD-72C9EF279F72}"/>
          </ac:spMkLst>
        </pc:spChg>
        <pc:spChg chg="add del">
          <ac:chgData name="Мамытова Нургуль" userId="S::mamytova.nurgul@kaznu.kz::2bb22d7f-99ae-444f-a66c-b24e62130d98" providerId="AD" clId="Web-{897229A1-B9B0-4C2D-B7F5-A108E6A38F99}" dt="2020-09-21T17:41:32.397" v="1614"/>
          <ac:spMkLst>
            <pc:docMk/>
            <pc:sldMk cId="3045852126" sldId="276"/>
            <ac:spMk id="8" creationId="{A5931BE0-4B93-4D6C-878E-ACC59D6B4587}"/>
          </ac:spMkLst>
        </pc:spChg>
        <pc:spChg chg="add del">
          <ac:chgData name="Мамытова Нургуль" userId="S::mamytova.nurgul@kaznu.kz::2bb22d7f-99ae-444f-a66c-b24e62130d98" providerId="AD" clId="Web-{897229A1-B9B0-4C2D-B7F5-A108E6A38F99}" dt="2020-09-21T17:41:32.397" v="1614"/>
          <ac:spMkLst>
            <pc:docMk/>
            <pc:sldMk cId="3045852126" sldId="276"/>
            <ac:spMk id="10" creationId="{504E6BD3-B518-46A4-9CC0-30D09555230F}"/>
          </ac:spMkLst>
        </pc:spChg>
        <pc:spChg chg="add del">
          <ac:chgData name="Мамытова Нургуль" userId="S::mamytova.nurgul@kaznu.kz::2bb22d7f-99ae-444f-a66c-b24e62130d98" providerId="AD" clId="Web-{897229A1-B9B0-4C2D-B7F5-A108E6A38F99}" dt="2020-09-21T17:41:32.397" v="1614"/>
          <ac:spMkLst>
            <pc:docMk/>
            <pc:sldMk cId="3045852126" sldId="276"/>
            <ac:spMk id="16" creationId="{A0DAEA90-11E9-4069-BC2C-6F65C6C1C3E8}"/>
          </ac:spMkLst>
        </pc:spChg>
        <pc:spChg chg="add del">
          <ac:chgData name="Мамытова Нургуль" userId="S::mamytova.nurgul@kaznu.kz::2bb22d7f-99ae-444f-a66c-b24e62130d98" providerId="AD" clId="Web-{897229A1-B9B0-4C2D-B7F5-A108E6A38F99}" dt="2020-09-21T17:41:32.397" v="1614"/>
          <ac:spMkLst>
            <pc:docMk/>
            <pc:sldMk cId="3045852126" sldId="276"/>
            <ac:spMk id="18" creationId="{E0E8189B-747E-48AE-99A9-1BEE68012551}"/>
          </ac:spMkLst>
        </pc:spChg>
        <pc:spChg chg="add del">
          <ac:chgData name="Мамытова Нургуль" userId="S::mamytova.nurgul@kaznu.kz::2bb22d7f-99ae-444f-a66c-b24e62130d98" providerId="AD" clId="Web-{897229A1-B9B0-4C2D-B7F5-A108E6A38F99}" dt="2020-09-21T17:41:32.397" v="1614"/>
          <ac:spMkLst>
            <pc:docMk/>
            <pc:sldMk cId="3045852126" sldId="276"/>
            <ac:spMk id="20" creationId="{D9DE43D0-73AC-46B4-A39F-E66967A1F9B4}"/>
          </ac:spMkLst>
        </pc:spChg>
        <pc:spChg chg="add del">
          <ac:chgData name="Мамытова Нургуль" userId="S::mamytova.nurgul@kaznu.kz::2bb22d7f-99ae-444f-a66c-b24e62130d98" providerId="AD" clId="Web-{897229A1-B9B0-4C2D-B7F5-A108E6A38F99}" dt="2020-09-21T17:41:32.397" v="1614"/>
          <ac:spMkLst>
            <pc:docMk/>
            <pc:sldMk cId="3045852126" sldId="276"/>
            <ac:spMk id="22" creationId="{803C343E-7EAC-4512-955A-33B1833F2D76}"/>
          </ac:spMkLst>
        </pc:spChg>
        <pc:grpChg chg="add del">
          <ac:chgData name="Мамытова Нургуль" userId="S::mamytova.nurgul@kaznu.kz::2bb22d7f-99ae-444f-a66c-b24e62130d98" providerId="AD" clId="Web-{897229A1-B9B0-4C2D-B7F5-A108E6A38F99}" dt="2020-09-21T17:41:32.397" v="1614"/>
          <ac:grpSpMkLst>
            <pc:docMk/>
            <pc:sldMk cId="3045852126" sldId="276"/>
            <ac:grpSpMk id="12" creationId="{A31FBE92-3FC2-48E4-874B-A5273A042528}"/>
          </ac:grpSpMkLst>
        </pc:grpChg>
      </pc:sldChg>
      <pc:sldChg chg="modSp new">
        <pc:chgData name="Мамытова Нургуль" userId="S::mamytova.nurgul@kaznu.kz::2bb22d7f-99ae-444f-a66c-b24e62130d98" providerId="AD" clId="Web-{897229A1-B9B0-4C2D-B7F5-A108E6A38F99}" dt="2020-09-21T17:35:54" v="1567" actId="20577"/>
        <pc:sldMkLst>
          <pc:docMk/>
          <pc:sldMk cId="2575598936" sldId="277"/>
        </pc:sldMkLst>
        <pc:spChg chg="mod">
          <ac:chgData name="Мамытова Нургуль" userId="S::mamytova.nurgul@kaznu.kz::2bb22d7f-99ae-444f-a66c-b24e62130d98" providerId="AD" clId="Web-{897229A1-B9B0-4C2D-B7F5-A108E6A38F99}" dt="2020-09-21T17:34:41.714" v="1557" actId="20577"/>
          <ac:spMkLst>
            <pc:docMk/>
            <pc:sldMk cId="2575598936" sldId="277"/>
            <ac:spMk id="2" creationId="{D0A28842-C60B-42C3-95E9-730B1C0B549C}"/>
          </ac:spMkLst>
        </pc:spChg>
        <pc:spChg chg="mod">
          <ac:chgData name="Мамытова Нургуль" userId="S::mamytova.nurgul@kaznu.kz::2bb22d7f-99ae-444f-a66c-b24e62130d98" providerId="AD" clId="Web-{897229A1-B9B0-4C2D-B7F5-A108E6A38F99}" dt="2020-09-21T17:35:54" v="1567" actId="20577"/>
          <ac:spMkLst>
            <pc:docMk/>
            <pc:sldMk cId="2575598936" sldId="277"/>
            <ac:spMk id="3" creationId="{9B0B2F64-A293-41C4-B1BD-B45A62375AEE}"/>
          </ac:spMkLst>
        </pc:spChg>
      </pc:sldChg>
      <pc:sldChg chg="modSp new">
        <pc:chgData name="Мамытова Нургуль" userId="S::mamytova.nurgul@kaznu.kz::2bb22d7f-99ae-444f-a66c-b24e62130d98" providerId="AD" clId="Web-{897229A1-B9B0-4C2D-B7F5-A108E6A38F99}" dt="2020-09-21T17:39:46.250" v="1609" actId="20577"/>
        <pc:sldMkLst>
          <pc:docMk/>
          <pc:sldMk cId="3808356534" sldId="278"/>
        </pc:sldMkLst>
        <pc:spChg chg="mod">
          <ac:chgData name="Мамытова Нургуль" userId="S::mamytova.nurgul@kaznu.kz::2bb22d7f-99ae-444f-a66c-b24e62130d98" providerId="AD" clId="Web-{897229A1-B9B0-4C2D-B7F5-A108E6A38F99}" dt="2020-09-21T17:38:30.963" v="1582" actId="14100"/>
          <ac:spMkLst>
            <pc:docMk/>
            <pc:sldMk cId="3808356534" sldId="278"/>
            <ac:spMk id="2" creationId="{53C9A9FF-04D5-46C4-9A31-34C9A034162B}"/>
          </ac:spMkLst>
        </pc:spChg>
        <pc:spChg chg="mod">
          <ac:chgData name="Мамытова Нургуль" userId="S::mamytova.nurgul@kaznu.kz::2bb22d7f-99ae-444f-a66c-b24e62130d98" providerId="AD" clId="Web-{897229A1-B9B0-4C2D-B7F5-A108E6A38F99}" dt="2020-09-21T17:39:46.250" v="1609" actId="20577"/>
          <ac:spMkLst>
            <pc:docMk/>
            <pc:sldMk cId="3808356534" sldId="278"/>
            <ac:spMk id="3" creationId="{A73614BE-3E02-4DF3-A241-BAFBF12E4277}"/>
          </ac:spMkLst>
        </pc:spChg>
      </pc:sldChg>
      <pc:sldChg chg="new del">
        <pc:chgData name="Мамытова Нургуль" userId="S::mamytova.nurgul@kaznu.kz::2bb22d7f-99ae-444f-a66c-b24e62130d98" providerId="AD" clId="Web-{897229A1-B9B0-4C2D-B7F5-A108E6A38F99}" dt="2020-09-21T17:41:19.974" v="1612"/>
        <pc:sldMkLst>
          <pc:docMk/>
          <pc:sldMk cId="2831569092" sldId="279"/>
        </pc:sldMkLst>
      </pc:sldChg>
      <pc:sldMasterChg chg="add del addSldLayout delSldLayout">
        <pc:chgData name="Мамытова Нургуль" userId="S::mamytova.nurgul@kaznu.kz::2bb22d7f-99ae-444f-a66c-b24e62130d98" providerId="AD" clId="Web-{897229A1-B9B0-4C2D-B7F5-A108E6A38F99}" dt="2020-09-21T15:18:17.261" v="8"/>
        <pc:sldMasterMkLst>
          <pc:docMk/>
          <pc:sldMasterMk cId="3154979492" sldId="2147483648"/>
        </pc:sldMasterMkLst>
        <pc:sldLayoutChg chg="add del">
          <pc:chgData name="Мамытова Нургуль" userId="S::mamytova.nurgul@kaznu.kz::2bb22d7f-99ae-444f-a66c-b24e62130d98" providerId="AD" clId="Web-{897229A1-B9B0-4C2D-B7F5-A108E6A38F99}" dt="2020-09-21T15:18:17.261" v="8"/>
          <pc:sldLayoutMkLst>
            <pc:docMk/>
            <pc:sldMasterMk cId="3154979492" sldId="2147483648"/>
            <pc:sldLayoutMk cId="161079921" sldId="2147483649"/>
          </pc:sldLayoutMkLst>
        </pc:sldLayoutChg>
        <pc:sldLayoutChg chg="add del">
          <pc:chgData name="Мамытова Нургуль" userId="S::mamytova.nurgul@kaznu.kz::2bb22d7f-99ae-444f-a66c-b24e62130d98" providerId="AD" clId="Web-{897229A1-B9B0-4C2D-B7F5-A108E6A38F99}" dt="2020-09-21T15:18:17.261" v="8"/>
          <pc:sldLayoutMkLst>
            <pc:docMk/>
            <pc:sldMasterMk cId="3154979492" sldId="2147483648"/>
            <pc:sldLayoutMk cId="2703711724" sldId="2147483650"/>
          </pc:sldLayoutMkLst>
        </pc:sldLayoutChg>
        <pc:sldLayoutChg chg="add del">
          <pc:chgData name="Мамытова Нургуль" userId="S::mamytova.nurgul@kaznu.kz::2bb22d7f-99ae-444f-a66c-b24e62130d98" providerId="AD" clId="Web-{897229A1-B9B0-4C2D-B7F5-A108E6A38F99}" dt="2020-09-21T15:18:17.261" v="8"/>
          <pc:sldLayoutMkLst>
            <pc:docMk/>
            <pc:sldMasterMk cId="3154979492" sldId="2147483648"/>
            <pc:sldLayoutMk cId="4076369896" sldId="2147483651"/>
          </pc:sldLayoutMkLst>
        </pc:sldLayoutChg>
        <pc:sldLayoutChg chg="add del">
          <pc:chgData name="Мамытова Нургуль" userId="S::mamytova.nurgul@kaznu.kz::2bb22d7f-99ae-444f-a66c-b24e62130d98" providerId="AD" clId="Web-{897229A1-B9B0-4C2D-B7F5-A108E6A38F99}" dt="2020-09-21T15:18:17.261" v="8"/>
          <pc:sldLayoutMkLst>
            <pc:docMk/>
            <pc:sldMasterMk cId="3154979492" sldId="2147483648"/>
            <pc:sldLayoutMk cId="2625762208" sldId="2147483652"/>
          </pc:sldLayoutMkLst>
        </pc:sldLayoutChg>
        <pc:sldLayoutChg chg="add del">
          <pc:chgData name="Мамытова Нургуль" userId="S::mamytova.nurgul@kaznu.kz::2bb22d7f-99ae-444f-a66c-b24e62130d98" providerId="AD" clId="Web-{897229A1-B9B0-4C2D-B7F5-A108E6A38F99}" dt="2020-09-21T15:18:17.261" v="8"/>
          <pc:sldLayoutMkLst>
            <pc:docMk/>
            <pc:sldMasterMk cId="3154979492" sldId="2147483648"/>
            <pc:sldLayoutMk cId="188002762" sldId="2147483653"/>
          </pc:sldLayoutMkLst>
        </pc:sldLayoutChg>
        <pc:sldLayoutChg chg="add del">
          <pc:chgData name="Мамытова Нургуль" userId="S::mamytova.nurgul@kaznu.kz::2bb22d7f-99ae-444f-a66c-b24e62130d98" providerId="AD" clId="Web-{897229A1-B9B0-4C2D-B7F5-A108E6A38F99}" dt="2020-09-21T15:18:17.261" v="8"/>
          <pc:sldLayoutMkLst>
            <pc:docMk/>
            <pc:sldMasterMk cId="3154979492" sldId="2147483648"/>
            <pc:sldLayoutMk cId="2295335545" sldId="2147483654"/>
          </pc:sldLayoutMkLst>
        </pc:sldLayoutChg>
        <pc:sldLayoutChg chg="add del">
          <pc:chgData name="Мамытова Нургуль" userId="S::mamytova.nurgul@kaznu.kz::2bb22d7f-99ae-444f-a66c-b24e62130d98" providerId="AD" clId="Web-{897229A1-B9B0-4C2D-B7F5-A108E6A38F99}" dt="2020-09-21T15:18:17.261" v="8"/>
          <pc:sldLayoutMkLst>
            <pc:docMk/>
            <pc:sldMasterMk cId="3154979492" sldId="2147483648"/>
            <pc:sldLayoutMk cId="1988754143" sldId="2147483655"/>
          </pc:sldLayoutMkLst>
        </pc:sldLayoutChg>
        <pc:sldLayoutChg chg="add del">
          <pc:chgData name="Мамытова Нургуль" userId="S::mamytova.nurgul@kaznu.kz::2bb22d7f-99ae-444f-a66c-b24e62130d98" providerId="AD" clId="Web-{897229A1-B9B0-4C2D-B7F5-A108E6A38F99}" dt="2020-09-21T15:18:17.261" v="8"/>
          <pc:sldLayoutMkLst>
            <pc:docMk/>
            <pc:sldMasterMk cId="3154979492" sldId="2147483648"/>
            <pc:sldLayoutMk cId="3665695281" sldId="2147483656"/>
          </pc:sldLayoutMkLst>
        </pc:sldLayoutChg>
        <pc:sldLayoutChg chg="add del">
          <pc:chgData name="Мамытова Нургуль" userId="S::mamytova.nurgul@kaznu.kz::2bb22d7f-99ae-444f-a66c-b24e62130d98" providerId="AD" clId="Web-{897229A1-B9B0-4C2D-B7F5-A108E6A38F99}" dt="2020-09-21T15:18:17.261" v="8"/>
          <pc:sldLayoutMkLst>
            <pc:docMk/>
            <pc:sldMasterMk cId="3154979492" sldId="2147483648"/>
            <pc:sldLayoutMk cId="2134169247" sldId="2147483657"/>
          </pc:sldLayoutMkLst>
        </pc:sldLayoutChg>
        <pc:sldLayoutChg chg="add del">
          <pc:chgData name="Мамытова Нургуль" userId="S::mamytova.nurgul@kaznu.kz::2bb22d7f-99ae-444f-a66c-b24e62130d98" providerId="AD" clId="Web-{897229A1-B9B0-4C2D-B7F5-A108E6A38F99}" dt="2020-09-21T15:18:17.261" v="8"/>
          <pc:sldLayoutMkLst>
            <pc:docMk/>
            <pc:sldMasterMk cId="3154979492" sldId="2147483648"/>
            <pc:sldLayoutMk cId="2065727480" sldId="2147483658"/>
          </pc:sldLayoutMkLst>
        </pc:sldLayoutChg>
        <pc:sldLayoutChg chg="add del">
          <pc:chgData name="Мамытова Нургуль" userId="S::mamytova.nurgul@kaznu.kz::2bb22d7f-99ae-444f-a66c-b24e62130d98" providerId="AD" clId="Web-{897229A1-B9B0-4C2D-B7F5-A108E6A38F99}" dt="2020-09-21T15:18:17.261" v="8"/>
          <pc:sldLayoutMkLst>
            <pc:docMk/>
            <pc:sldMasterMk cId="3154979492" sldId="2147483648"/>
            <pc:sldLayoutMk cId="812261758" sldId="2147483659"/>
          </pc:sldLayoutMkLst>
        </pc:sldLayoutChg>
      </pc:sldMasterChg>
      <pc:sldMasterChg chg="add del addSldLayout delSldLayout">
        <pc:chgData name="Мамытова Нургуль" userId="S::mamytova.nurgul@kaznu.kz::2bb22d7f-99ae-444f-a66c-b24e62130d98" providerId="AD" clId="Web-{897229A1-B9B0-4C2D-B7F5-A108E6A38F99}" dt="2020-09-21T15:18:00.432" v="5"/>
        <pc:sldMasterMkLst>
          <pc:docMk/>
          <pc:sldMasterMk cId="3869236185" sldId="2147483674"/>
        </pc:sldMasterMkLst>
        <pc:sldLayoutChg chg="add del">
          <pc:chgData name="Мамытова Нургуль" userId="S::mamytova.nurgul@kaznu.kz::2bb22d7f-99ae-444f-a66c-b24e62130d98" providerId="AD" clId="Web-{897229A1-B9B0-4C2D-B7F5-A108E6A38F99}" dt="2020-09-21T15:18:00.432" v="5"/>
          <pc:sldLayoutMkLst>
            <pc:docMk/>
            <pc:sldMasterMk cId="3869236185" sldId="2147483674"/>
            <pc:sldLayoutMk cId="1166830920" sldId="2147483662"/>
          </pc:sldLayoutMkLst>
        </pc:sldLayoutChg>
        <pc:sldLayoutChg chg="add del">
          <pc:chgData name="Мамытова Нургуль" userId="S::mamytova.nurgul@kaznu.kz::2bb22d7f-99ae-444f-a66c-b24e62130d98" providerId="AD" clId="Web-{897229A1-B9B0-4C2D-B7F5-A108E6A38F99}" dt="2020-09-21T15:18:00.432" v="5"/>
          <pc:sldLayoutMkLst>
            <pc:docMk/>
            <pc:sldMasterMk cId="3869236185" sldId="2147483674"/>
            <pc:sldLayoutMk cId="534796319" sldId="2147483663"/>
          </pc:sldLayoutMkLst>
        </pc:sldLayoutChg>
        <pc:sldLayoutChg chg="add del">
          <pc:chgData name="Мамытова Нургуль" userId="S::mamytova.nurgul@kaznu.kz::2bb22d7f-99ae-444f-a66c-b24e62130d98" providerId="AD" clId="Web-{897229A1-B9B0-4C2D-B7F5-A108E6A38F99}" dt="2020-09-21T15:18:00.432" v="5"/>
          <pc:sldLayoutMkLst>
            <pc:docMk/>
            <pc:sldMasterMk cId="3869236185" sldId="2147483674"/>
            <pc:sldLayoutMk cId="1829938440" sldId="2147483664"/>
          </pc:sldLayoutMkLst>
        </pc:sldLayoutChg>
        <pc:sldLayoutChg chg="add del">
          <pc:chgData name="Мамытова Нургуль" userId="S::mamytova.nurgul@kaznu.kz::2bb22d7f-99ae-444f-a66c-b24e62130d98" providerId="AD" clId="Web-{897229A1-B9B0-4C2D-B7F5-A108E6A38F99}" dt="2020-09-21T15:18:00.432" v="5"/>
          <pc:sldLayoutMkLst>
            <pc:docMk/>
            <pc:sldMasterMk cId="3869236185" sldId="2147483674"/>
            <pc:sldLayoutMk cId="4170342444" sldId="2147483665"/>
          </pc:sldLayoutMkLst>
        </pc:sldLayoutChg>
        <pc:sldLayoutChg chg="add del">
          <pc:chgData name="Мамытова Нургуль" userId="S::mamytova.nurgul@kaznu.kz::2bb22d7f-99ae-444f-a66c-b24e62130d98" providerId="AD" clId="Web-{897229A1-B9B0-4C2D-B7F5-A108E6A38F99}" dt="2020-09-21T15:18:00.432" v="5"/>
          <pc:sldLayoutMkLst>
            <pc:docMk/>
            <pc:sldMasterMk cId="3869236185" sldId="2147483674"/>
            <pc:sldLayoutMk cId="3508470031" sldId="2147483666"/>
          </pc:sldLayoutMkLst>
        </pc:sldLayoutChg>
        <pc:sldLayoutChg chg="add del">
          <pc:chgData name="Мамытова Нургуль" userId="S::mamytova.nurgul@kaznu.kz::2bb22d7f-99ae-444f-a66c-b24e62130d98" providerId="AD" clId="Web-{897229A1-B9B0-4C2D-B7F5-A108E6A38F99}" dt="2020-09-21T15:18:00.432" v="5"/>
          <pc:sldLayoutMkLst>
            <pc:docMk/>
            <pc:sldMasterMk cId="3869236185" sldId="2147483674"/>
            <pc:sldLayoutMk cId="30898789" sldId="2147483667"/>
          </pc:sldLayoutMkLst>
        </pc:sldLayoutChg>
        <pc:sldLayoutChg chg="add del">
          <pc:chgData name="Мамытова Нургуль" userId="S::mamytova.nurgul@kaznu.kz::2bb22d7f-99ae-444f-a66c-b24e62130d98" providerId="AD" clId="Web-{897229A1-B9B0-4C2D-B7F5-A108E6A38F99}" dt="2020-09-21T15:18:00.432" v="5"/>
          <pc:sldLayoutMkLst>
            <pc:docMk/>
            <pc:sldMasterMk cId="3869236185" sldId="2147483674"/>
            <pc:sldLayoutMk cId="1830196215" sldId="2147483668"/>
          </pc:sldLayoutMkLst>
        </pc:sldLayoutChg>
        <pc:sldLayoutChg chg="add del">
          <pc:chgData name="Мамытова Нургуль" userId="S::mamytova.nurgul@kaznu.kz::2bb22d7f-99ae-444f-a66c-b24e62130d98" providerId="AD" clId="Web-{897229A1-B9B0-4C2D-B7F5-A108E6A38F99}" dt="2020-09-21T15:18:00.432" v="5"/>
          <pc:sldLayoutMkLst>
            <pc:docMk/>
            <pc:sldMasterMk cId="3869236185" sldId="2147483674"/>
            <pc:sldLayoutMk cId="72040307" sldId="2147483669"/>
          </pc:sldLayoutMkLst>
        </pc:sldLayoutChg>
        <pc:sldLayoutChg chg="add del">
          <pc:chgData name="Мамытова Нургуль" userId="S::mamytova.nurgul@kaznu.kz::2bb22d7f-99ae-444f-a66c-b24e62130d98" providerId="AD" clId="Web-{897229A1-B9B0-4C2D-B7F5-A108E6A38F99}" dt="2020-09-21T15:18:00.432" v="5"/>
          <pc:sldLayoutMkLst>
            <pc:docMk/>
            <pc:sldMasterMk cId="3869236185" sldId="2147483674"/>
            <pc:sldLayoutMk cId="1376951124" sldId="2147483670"/>
          </pc:sldLayoutMkLst>
        </pc:sldLayoutChg>
        <pc:sldLayoutChg chg="add del">
          <pc:chgData name="Мамытова Нургуль" userId="S::mamytova.nurgul@kaznu.kz::2bb22d7f-99ae-444f-a66c-b24e62130d98" providerId="AD" clId="Web-{897229A1-B9B0-4C2D-B7F5-A108E6A38F99}" dt="2020-09-21T15:18:00.432" v="5"/>
          <pc:sldLayoutMkLst>
            <pc:docMk/>
            <pc:sldMasterMk cId="3869236185" sldId="2147483674"/>
            <pc:sldLayoutMk cId="3458948338" sldId="2147483671"/>
          </pc:sldLayoutMkLst>
        </pc:sldLayoutChg>
        <pc:sldLayoutChg chg="add del">
          <pc:chgData name="Мамытова Нургуль" userId="S::mamytova.nurgul@kaznu.kz::2bb22d7f-99ae-444f-a66c-b24e62130d98" providerId="AD" clId="Web-{897229A1-B9B0-4C2D-B7F5-A108E6A38F99}" dt="2020-09-21T15:18:00.432" v="5"/>
          <pc:sldLayoutMkLst>
            <pc:docMk/>
            <pc:sldMasterMk cId="3869236185" sldId="2147483674"/>
            <pc:sldLayoutMk cId="3584010425" sldId="2147483672"/>
          </pc:sldLayoutMkLst>
        </pc:sldLayoutChg>
        <pc:sldLayoutChg chg="add del">
          <pc:chgData name="Мамытова Нургуль" userId="S::mamytova.nurgul@kaznu.kz::2bb22d7f-99ae-444f-a66c-b24e62130d98" providerId="AD" clId="Web-{897229A1-B9B0-4C2D-B7F5-A108E6A38F99}" dt="2020-09-21T15:18:00.432" v="5"/>
          <pc:sldLayoutMkLst>
            <pc:docMk/>
            <pc:sldMasterMk cId="3869236185" sldId="2147483674"/>
            <pc:sldLayoutMk cId="1169829153" sldId="2147483673"/>
          </pc:sldLayoutMkLst>
        </pc:sldLayoutChg>
      </pc:sldMasterChg>
      <pc:sldMasterChg chg="add del addSldLayout delSldLayout">
        <pc:chgData name="Мамытова Нургуль" userId="S::mamytova.nurgul@kaznu.kz::2bb22d7f-99ae-444f-a66c-b24e62130d98" providerId="AD" clId="Web-{897229A1-B9B0-4C2D-B7F5-A108E6A38F99}" dt="2020-09-21T15:18:17.167" v="7"/>
        <pc:sldMasterMkLst>
          <pc:docMk/>
          <pc:sldMasterMk cId="679059758" sldId="2147483687"/>
        </pc:sldMasterMkLst>
        <pc:sldLayoutChg chg="add del">
          <pc:chgData name="Мамытова Нургуль" userId="S::mamytova.nurgul@kaznu.kz::2bb22d7f-99ae-444f-a66c-b24e62130d98" providerId="AD" clId="Web-{897229A1-B9B0-4C2D-B7F5-A108E6A38F99}" dt="2020-09-21T15:18:17.167" v="7"/>
          <pc:sldLayoutMkLst>
            <pc:docMk/>
            <pc:sldMasterMk cId="679059758" sldId="2147483687"/>
            <pc:sldLayoutMk cId="2042378805" sldId="2147483676"/>
          </pc:sldLayoutMkLst>
        </pc:sldLayoutChg>
        <pc:sldLayoutChg chg="add del">
          <pc:chgData name="Мамытова Нургуль" userId="S::mamytova.nurgul@kaznu.kz::2bb22d7f-99ae-444f-a66c-b24e62130d98" providerId="AD" clId="Web-{897229A1-B9B0-4C2D-B7F5-A108E6A38F99}" dt="2020-09-21T15:18:17.167" v="7"/>
          <pc:sldLayoutMkLst>
            <pc:docMk/>
            <pc:sldMasterMk cId="679059758" sldId="2147483687"/>
            <pc:sldLayoutMk cId="1441905601" sldId="2147483677"/>
          </pc:sldLayoutMkLst>
        </pc:sldLayoutChg>
        <pc:sldLayoutChg chg="add del">
          <pc:chgData name="Мамытова Нургуль" userId="S::mamytova.nurgul@kaznu.kz::2bb22d7f-99ae-444f-a66c-b24e62130d98" providerId="AD" clId="Web-{897229A1-B9B0-4C2D-B7F5-A108E6A38F99}" dt="2020-09-21T15:18:17.167" v="7"/>
          <pc:sldLayoutMkLst>
            <pc:docMk/>
            <pc:sldMasterMk cId="679059758" sldId="2147483687"/>
            <pc:sldLayoutMk cId="1282505329" sldId="2147483678"/>
          </pc:sldLayoutMkLst>
        </pc:sldLayoutChg>
        <pc:sldLayoutChg chg="add del">
          <pc:chgData name="Мамытова Нургуль" userId="S::mamytova.nurgul@kaznu.kz::2bb22d7f-99ae-444f-a66c-b24e62130d98" providerId="AD" clId="Web-{897229A1-B9B0-4C2D-B7F5-A108E6A38F99}" dt="2020-09-21T15:18:17.167" v="7"/>
          <pc:sldLayoutMkLst>
            <pc:docMk/>
            <pc:sldMasterMk cId="679059758" sldId="2147483687"/>
            <pc:sldLayoutMk cId="924087702" sldId="2147483679"/>
          </pc:sldLayoutMkLst>
        </pc:sldLayoutChg>
        <pc:sldLayoutChg chg="add del">
          <pc:chgData name="Мамытова Нургуль" userId="S::mamytova.nurgul@kaznu.kz::2bb22d7f-99ae-444f-a66c-b24e62130d98" providerId="AD" clId="Web-{897229A1-B9B0-4C2D-B7F5-A108E6A38F99}" dt="2020-09-21T15:18:17.167" v="7"/>
          <pc:sldLayoutMkLst>
            <pc:docMk/>
            <pc:sldMasterMk cId="679059758" sldId="2147483687"/>
            <pc:sldLayoutMk cId="2027517175" sldId="2147483680"/>
          </pc:sldLayoutMkLst>
        </pc:sldLayoutChg>
        <pc:sldLayoutChg chg="add del">
          <pc:chgData name="Мамытова Нургуль" userId="S::mamytova.nurgul@kaznu.kz::2bb22d7f-99ae-444f-a66c-b24e62130d98" providerId="AD" clId="Web-{897229A1-B9B0-4C2D-B7F5-A108E6A38F99}" dt="2020-09-21T15:18:17.167" v="7"/>
          <pc:sldLayoutMkLst>
            <pc:docMk/>
            <pc:sldMasterMk cId="679059758" sldId="2147483687"/>
            <pc:sldLayoutMk cId="3025435968" sldId="2147483681"/>
          </pc:sldLayoutMkLst>
        </pc:sldLayoutChg>
        <pc:sldLayoutChg chg="add del">
          <pc:chgData name="Мамытова Нургуль" userId="S::mamytova.nurgul@kaznu.kz::2bb22d7f-99ae-444f-a66c-b24e62130d98" providerId="AD" clId="Web-{897229A1-B9B0-4C2D-B7F5-A108E6A38F99}" dt="2020-09-21T15:18:17.167" v="7"/>
          <pc:sldLayoutMkLst>
            <pc:docMk/>
            <pc:sldMasterMk cId="679059758" sldId="2147483687"/>
            <pc:sldLayoutMk cId="796575171" sldId="2147483682"/>
          </pc:sldLayoutMkLst>
        </pc:sldLayoutChg>
        <pc:sldLayoutChg chg="add del">
          <pc:chgData name="Мамытова Нургуль" userId="S::mamytova.nurgul@kaznu.kz::2bb22d7f-99ae-444f-a66c-b24e62130d98" providerId="AD" clId="Web-{897229A1-B9B0-4C2D-B7F5-A108E6A38F99}" dt="2020-09-21T15:18:17.167" v="7"/>
          <pc:sldLayoutMkLst>
            <pc:docMk/>
            <pc:sldMasterMk cId="679059758" sldId="2147483687"/>
            <pc:sldLayoutMk cId="3585624760" sldId="2147483683"/>
          </pc:sldLayoutMkLst>
        </pc:sldLayoutChg>
        <pc:sldLayoutChg chg="add del">
          <pc:chgData name="Мамытова Нургуль" userId="S::mamytova.nurgul@kaznu.kz::2bb22d7f-99ae-444f-a66c-b24e62130d98" providerId="AD" clId="Web-{897229A1-B9B0-4C2D-B7F5-A108E6A38F99}" dt="2020-09-21T15:18:17.167" v="7"/>
          <pc:sldLayoutMkLst>
            <pc:docMk/>
            <pc:sldMasterMk cId="679059758" sldId="2147483687"/>
            <pc:sldLayoutMk cId="2103762989" sldId="2147483684"/>
          </pc:sldLayoutMkLst>
        </pc:sldLayoutChg>
        <pc:sldLayoutChg chg="add del">
          <pc:chgData name="Мамытова Нургуль" userId="S::mamytova.nurgul@kaznu.kz::2bb22d7f-99ae-444f-a66c-b24e62130d98" providerId="AD" clId="Web-{897229A1-B9B0-4C2D-B7F5-A108E6A38F99}" dt="2020-09-21T15:18:17.167" v="7"/>
          <pc:sldLayoutMkLst>
            <pc:docMk/>
            <pc:sldMasterMk cId="679059758" sldId="2147483687"/>
            <pc:sldLayoutMk cId="2599464172" sldId="2147483685"/>
          </pc:sldLayoutMkLst>
        </pc:sldLayoutChg>
        <pc:sldLayoutChg chg="add del">
          <pc:chgData name="Мамытова Нургуль" userId="S::mamytova.nurgul@kaznu.kz::2bb22d7f-99ae-444f-a66c-b24e62130d98" providerId="AD" clId="Web-{897229A1-B9B0-4C2D-B7F5-A108E6A38F99}" dt="2020-09-21T15:18:17.167" v="7"/>
          <pc:sldLayoutMkLst>
            <pc:docMk/>
            <pc:sldMasterMk cId="679059758" sldId="2147483687"/>
            <pc:sldLayoutMk cId="1481192953" sldId="2147483686"/>
          </pc:sldLayoutMkLst>
        </pc:sldLayoutChg>
      </pc:sldMasterChg>
      <pc:sldMasterChg chg="add addSldLayout">
        <pc:chgData name="Мамытова Нургуль" userId="S::mamytova.nurgul@kaznu.kz::2bb22d7f-99ae-444f-a66c-b24e62130d98" providerId="AD" clId="Web-{897229A1-B9B0-4C2D-B7F5-A108E6A38F99}" dt="2020-09-21T15:18:17.261" v="8"/>
        <pc:sldMasterMkLst>
          <pc:docMk/>
          <pc:sldMasterMk cId="3048757967" sldId="2147483713"/>
        </pc:sldMasterMkLst>
        <pc:sldLayoutChg chg="add">
          <pc:chgData name="Мамытова Нургуль" userId="S::mamytova.nurgul@kaznu.kz::2bb22d7f-99ae-444f-a66c-b24e62130d98" providerId="AD" clId="Web-{897229A1-B9B0-4C2D-B7F5-A108E6A38F99}" dt="2020-09-21T15:18:17.261" v="8"/>
          <pc:sldLayoutMkLst>
            <pc:docMk/>
            <pc:sldMasterMk cId="3048757967" sldId="2147483713"/>
            <pc:sldLayoutMk cId="3001188962" sldId="2147483702"/>
          </pc:sldLayoutMkLst>
        </pc:sldLayoutChg>
        <pc:sldLayoutChg chg="add">
          <pc:chgData name="Мамытова Нургуль" userId="S::mamytova.nurgul@kaznu.kz::2bb22d7f-99ae-444f-a66c-b24e62130d98" providerId="AD" clId="Web-{897229A1-B9B0-4C2D-B7F5-A108E6A38F99}" dt="2020-09-21T15:18:17.261" v="8"/>
          <pc:sldLayoutMkLst>
            <pc:docMk/>
            <pc:sldMasterMk cId="3048757967" sldId="2147483713"/>
            <pc:sldLayoutMk cId="3275385623" sldId="2147483703"/>
          </pc:sldLayoutMkLst>
        </pc:sldLayoutChg>
        <pc:sldLayoutChg chg="add">
          <pc:chgData name="Мамытова Нургуль" userId="S::mamytova.nurgul@kaznu.kz::2bb22d7f-99ae-444f-a66c-b24e62130d98" providerId="AD" clId="Web-{897229A1-B9B0-4C2D-B7F5-A108E6A38F99}" dt="2020-09-21T15:18:17.261" v="8"/>
          <pc:sldLayoutMkLst>
            <pc:docMk/>
            <pc:sldMasterMk cId="3048757967" sldId="2147483713"/>
            <pc:sldLayoutMk cId="3009725443" sldId="2147483704"/>
          </pc:sldLayoutMkLst>
        </pc:sldLayoutChg>
        <pc:sldLayoutChg chg="add">
          <pc:chgData name="Мамытова Нургуль" userId="S::mamytova.nurgul@kaznu.kz::2bb22d7f-99ae-444f-a66c-b24e62130d98" providerId="AD" clId="Web-{897229A1-B9B0-4C2D-B7F5-A108E6A38F99}" dt="2020-09-21T15:18:17.261" v="8"/>
          <pc:sldLayoutMkLst>
            <pc:docMk/>
            <pc:sldMasterMk cId="3048757967" sldId="2147483713"/>
            <pc:sldLayoutMk cId="885012367" sldId="2147483705"/>
          </pc:sldLayoutMkLst>
        </pc:sldLayoutChg>
        <pc:sldLayoutChg chg="add">
          <pc:chgData name="Мамытова Нургуль" userId="S::mamytova.nurgul@kaznu.kz::2bb22d7f-99ae-444f-a66c-b24e62130d98" providerId="AD" clId="Web-{897229A1-B9B0-4C2D-B7F5-A108E6A38F99}" dt="2020-09-21T15:18:17.261" v="8"/>
          <pc:sldLayoutMkLst>
            <pc:docMk/>
            <pc:sldMasterMk cId="3048757967" sldId="2147483713"/>
            <pc:sldLayoutMk cId="2126103747" sldId="2147483706"/>
          </pc:sldLayoutMkLst>
        </pc:sldLayoutChg>
        <pc:sldLayoutChg chg="add">
          <pc:chgData name="Мамытова Нургуль" userId="S::mamytova.nurgul@kaznu.kz::2bb22d7f-99ae-444f-a66c-b24e62130d98" providerId="AD" clId="Web-{897229A1-B9B0-4C2D-B7F5-A108E6A38F99}" dt="2020-09-21T15:18:17.261" v="8"/>
          <pc:sldLayoutMkLst>
            <pc:docMk/>
            <pc:sldMasterMk cId="3048757967" sldId="2147483713"/>
            <pc:sldLayoutMk cId="1973527447" sldId="2147483707"/>
          </pc:sldLayoutMkLst>
        </pc:sldLayoutChg>
        <pc:sldLayoutChg chg="add">
          <pc:chgData name="Мамытова Нургуль" userId="S::mamytova.nurgul@kaznu.kz::2bb22d7f-99ae-444f-a66c-b24e62130d98" providerId="AD" clId="Web-{897229A1-B9B0-4C2D-B7F5-A108E6A38F99}" dt="2020-09-21T15:18:17.261" v="8"/>
          <pc:sldLayoutMkLst>
            <pc:docMk/>
            <pc:sldMasterMk cId="3048757967" sldId="2147483713"/>
            <pc:sldLayoutMk cId="375943285" sldId="2147483708"/>
          </pc:sldLayoutMkLst>
        </pc:sldLayoutChg>
        <pc:sldLayoutChg chg="add">
          <pc:chgData name="Мамытова Нургуль" userId="S::mamytova.nurgul@kaznu.kz::2bb22d7f-99ae-444f-a66c-b24e62130d98" providerId="AD" clId="Web-{897229A1-B9B0-4C2D-B7F5-A108E6A38F99}" dt="2020-09-21T15:18:17.261" v="8"/>
          <pc:sldLayoutMkLst>
            <pc:docMk/>
            <pc:sldMasterMk cId="3048757967" sldId="2147483713"/>
            <pc:sldLayoutMk cId="1594988584" sldId="2147483709"/>
          </pc:sldLayoutMkLst>
        </pc:sldLayoutChg>
        <pc:sldLayoutChg chg="add">
          <pc:chgData name="Мамытова Нургуль" userId="S::mamytova.nurgul@kaznu.kz::2bb22d7f-99ae-444f-a66c-b24e62130d98" providerId="AD" clId="Web-{897229A1-B9B0-4C2D-B7F5-A108E6A38F99}" dt="2020-09-21T15:18:17.261" v="8"/>
          <pc:sldLayoutMkLst>
            <pc:docMk/>
            <pc:sldMasterMk cId="3048757967" sldId="2147483713"/>
            <pc:sldLayoutMk cId="833169117" sldId="2147483710"/>
          </pc:sldLayoutMkLst>
        </pc:sldLayoutChg>
        <pc:sldLayoutChg chg="add">
          <pc:chgData name="Мамытова Нургуль" userId="S::mamytova.nurgul@kaznu.kz::2bb22d7f-99ae-444f-a66c-b24e62130d98" providerId="AD" clId="Web-{897229A1-B9B0-4C2D-B7F5-A108E6A38F99}" dt="2020-09-21T15:18:17.261" v="8"/>
          <pc:sldLayoutMkLst>
            <pc:docMk/>
            <pc:sldMasterMk cId="3048757967" sldId="2147483713"/>
            <pc:sldLayoutMk cId="1406422632" sldId="2147483711"/>
          </pc:sldLayoutMkLst>
        </pc:sldLayoutChg>
        <pc:sldLayoutChg chg="add">
          <pc:chgData name="Мамытова Нургуль" userId="S::mamytova.nurgul@kaznu.kz::2bb22d7f-99ae-444f-a66c-b24e62130d98" providerId="AD" clId="Web-{897229A1-B9B0-4C2D-B7F5-A108E6A38F99}" dt="2020-09-21T15:18:17.261" v="8"/>
          <pc:sldLayoutMkLst>
            <pc:docMk/>
            <pc:sldMasterMk cId="3048757967" sldId="2147483713"/>
            <pc:sldLayoutMk cId="1031301692" sldId="2147483712"/>
          </pc:sldLayoutMkLst>
        </pc:sldLayoutChg>
      </pc:sldMasterChg>
    </pc:docChg>
  </pc:docChgLst>
  <pc:docChgLst>
    <pc:chgData name="Мамытова Нургуль" userId="S::mamytova.nurgul@kaznu.kz::2bb22d7f-99ae-444f-a66c-b24e62130d98" providerId="AD" clId="Web-{8ED99F86-1DBA-98C0-DF43-BF24779471F4}"/>
    <pc:docChg chg="modSld">
      <pc:chgData name="Мамытова Нургуль" userId="S::mamytova.nurgul@kaznu.kz::2bb22d7f-99ae-444f-a66c-b24e62130d98" providerId="AD" clId="Web-{8ED99F86-1DBA-98C0-DF43-BF24779471F4}" dt="2020-09-22T17:57:36.260" v="46" actId="20577"/>
      <pc:docMkLst>
        <pc:docMk/>
      </pc:docMkLst>
      <pc:sldChg chg="modSp">
        <pc:chgData name="Мамытова Нургуль" userId="S::mamytova.nurgul@kaznu.kz::2bb22d7f-99ae-444f-a66c-b24e62130d98" providerId="AD" clId="Web-{8ED99F86-1DBA-98C0-DF43-BF24779471F4}" dt="2020-09-22T17:55:55.071" v="22" actId="20577"/>
        <pc:sldMkLst>
          <pc:docMk/>
          <pc:sldMk cId="4219046636" sldId="266"/>
        </pc:sldMkLst>
        <pc:spChg chg="mod">
          <ac:chgData name="Мамытова Нургуль" userId="S::mamytova.nurgul@kaznu.kz::2bb22d7f-99ae-444f-a66c-b24e62130d98" providerId="AD" clId="Web-{8ED99F86-1DBA-98C0-DF43-BF24779471F4}" dt="2020-09-22T17:55:55.071" v="22" actId="20577"/>
          <ac:spMkLst>
            <pc:docMk/>
            <pc:sldMk cId="4219046636" sldId="266"/>
            <ac:spMk id="3" creationId="{FE2E43A4-200F-44D2-AE92-96939BD43127}"/>
          </ac:spMkLst>
        </pc:spChg>
      </pc:sldChg>
      <pc:sldChg chg="modSp">
        <pc:chgData name="Мамытова Нургуль" userId="S::mamytova.nurgul@kaznu.kz::2bb22d7f-99ae-444f-a66c-b24e62130d98" providerId="AD" clId="Web-{8ED99F86-1DBA-98C0-DF43-BF24779471F4}" dt="2020-09-22T17:57:31.354" v="45" actId="20577"/>
        <pc:sldMkLst>
          <pc:docMk/>
          <pc:sldMk cId="53169119" sldId="268"/>
        </pc:sldMkLst>
        <pc:spChg chg="mod">
          <ac:chgData name="Мамытова Нургуль" userId="S::mamytova.nurgul@kaznu.kz::2bb22d7f-99ae-444f-a66c-b24e62130d98" providerId="AD" clId="Web-{8ED99F86-1DBA-98C0-DF43-BF24779471F4}" dt="2020-09-22T17:57:31.354" v="45" actId="20577"/>
          <ac:spMkLst>
            <pc:docMk/>
            <pc:sldMk cId="53169119" sldId="268"/>
            <ac:spMk id="3" creationId="{152101BE-103B-45FC-8300-54A666D1F3B6}"/>
          </ac:spMkLst>
        </pc:spChg>
      </pc:sldChg>
      <pc:sldChg chg="modSp">
        <pc:chgData name="Мамытова Нургуль" userId="S::mamytova.nurgul@kaznu.kz::2bb22d7f-99ae-444f-a66c-b24e62130d98" providerId="AD" clId="Web-{8ED99F86-1DBA-98C0-DF43-BF24779471F4}" dt="2020-09-22T17:56:50.510" v="34" actId="20577"/>
        <pc:sldMkLst>
          <pc:docMk/>
          <pc:sldMk cId="2179971089" sldId="269"/>
        </pc:sldMkLst>
        <pc:spChg chg="mod">
          <ac:chgData name="Мамытова Нургуль" userId="S::mamytova.nurgul@kaznu.kz::2bb22d7f-99ae-444f-a66c-b24e62130d98" providerId="AD" clId="Web-{8ED99F86-1DBA-98C0-DF43-BF24779471F4}" dt="2020-09-22T17:56:50.510" v="34" actId="20577"/>
          <ac:spMkLst>
            <pc:docMk/>
            <pc:sldMk cId="2179971089" sldId="269"/>
            <ac:spMk id="3" creationId="{AEBC3A9B-439C-4807-A544-D73CFF9C9DAB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B577394-0A20-4CF6-9066-CFC2C1C9D3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9149" y="389840"/>
            <a:ext cx="8281987" cy="2954655"/>
          </a:xfrm>
        </p:spPr>
        <p:txBody>
          <a:bodyPr anchor="t" anchorCtr="0">
            <a:normAutofit/>
          </a:bodyPr>
          <a:lstStyle>
            <a:lvl1pPr algn="l">
              <a:lnSpc>
                <a:spcPct val="100000"/>
              </a:lnSpc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F10971F-8922-4B23-9C80-0643D7E350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59149" y="3536951"/>
            <a:ext cx="8281989" cy="255587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B1BC074-1090-47AF-BDE8-3859BF574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A7947-E287-4738-8C82-07CE4F01EF03}" type="datetime2">
              <a:rPr lang="en-US" smtClean="0"/>
              <a:t>Tuesday, September 22, 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1D6522F-D41A-4734-8BD1-BD6E5A37D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74D4206-406C-42A3-BBD4-44C043180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xmlns="" id="{82184FF4-7029-4ED7-813A-192E60608764}"/>
              </a:ext>
            </a:extLst>
          </p:cNvPr>
          <p:cNvSpPr>
            <a:spLocks noChangeAspect="1"/>
          </p:cNvSpPr>
          <p:nvPr/>
        </p:nvSpPr>
        <p:spPr>
          <a:xfrm rot="2700000">
            <a:off x="612445" y="481888"/>
            <a:ext cx="1080000" cy="1262947"/>
          </a:xfrm>
          <a:custGeom>
            <a:avLst/>
            <a:gdLst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0 w 1080000"/>
              <a:gd name="connsiteY9" fmla="*/ 931034 h 1262947"/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540000 w 1080000"/>
              <a:gd name="connsiteY9" fmla="*/ 0 h 1262947"/>
              <a:gd name="connsiteX0" fmla="*/ 540000 w 1080000"/>
              <a:gd name="connsiteY0" fmla="*/ 0 h 1262947"/>
              <a:gd name="connsiteX1" fmla="*/ 1064374 w 1080000"/>
              <a:gd name="connsiteY1" fmla="*/ 931034 h 1262947"/>
              <a:gd name="connsiteX2" fmla="*/ 1069029 w 1080000"/>
              <a:gd name="connsiteY2" fmla="*/ 938533 h 1262947"/>
              <a:gd name="connsiteX3" fmla="*/ 1080000 w 1080000"/>
              <a:gd name="connsiteY3" fmla="*/ 992947 h 1262947"/>
              <a:gd name="connsiteX4" fmla="*/ 540000 w 1080000"/>
              <a:gd name="connsiteY4" fmla="*/ 1262947 h 1262947"/>
              <a:gd name="connsiteX5" fmla="*/ 0 w 1080000"/>
              <a:gd name="connsiteY5" fmla="*/ 992947 h 1262947"/>
              <a:gd name="connsiteX6" fmla="*/ 10971 w 1080000"/>
              <a:gd name="connsiteY6" fmla="*/ 938533 h 1262947"/>
              <a:gd name="connsiteX7" fmla="*/ 15626 w 1080000"/>
              <a:gd name="connsiteY7" fmla="*/ 931034 h 1262947"/>
              <a:gd name="connsiteX8" fmla="*/ 540000 w 1080000"/>
              <a:gd name="connsiteY8" fmla="*/ 0 h 126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xmlns="" id="{AAA7AB09-557C-41AD-9113-FF9F68FA1035}"/>
              </a:ext>
            </a:extLst>
          </p:cNvPr>
          <p:cNvSpPr/>
          <p:nvPr/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xmlns="" id="{EF99ECAA-1F11-4937-BBA6-51935AB44C9D}"/>
              </a:ext>
            </a:extLst>
          </p:cNvPr>
          <p:cNvSpPr>
            <a:spLocks noChangeAspect="1"/>
          </p:cNvSpPr>
          <p:nvPr/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xmlns="" id="{79DE9FAB-6BBA-4CFE-B67D-77B47F01ECA4}"/>
              </a:ext>
            </a:extLst>
          </p:cNvPr>
          <p:cNvGrpSpPr/>
          <p:nvPr/>
        </p:nvGrpSpPr>
        <p:grpSpPr>
          <a:xfrm>
            <a:off x="1329952" y="4524379"/>
            <a:ext cx="1980001" cy="1363916"/>
            <a:chOff x="4879602" y="3781429"/>
            <a:chExt cx="1980001" cy="1363916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xmlns="" id="{79FAC916-D9BB-4794-81B4-7C47C67E850D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xmlns="" id="{B5CA2231-7A65-4D16-8400-A210CC41DB73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xmlns="" id="{4B089C8C-B82B-4704-88E2-E857A5E21529}"/>
                </a:ext>
              </a:extLst>
            </p:cNvPr>
            <p:cNvSpPr/>
            <p:nvPr/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xmlns="" id="{434B90C8-5B4D-456E-AD99-80EF748FDD72}"/>
                </a:ext>
              </a:extLst>
            </p:cNvPr>
            <p:cNvSpPr/>
            <p:nvPr/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5943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879361-B9A1-48F2-9473-23DE30E2D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03906"/>
            <a:ext cx="11090275" cy="1333057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D986779-C2F3-447D-85F7-F6B0E2C97D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8661572-1A59-4E3B-BA65-3329E9468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EBD84-71F4-4271-8C46-0D47C0A9B12E}" type="datetime2">
              <a:rPr lang="en-US" smtClean="0"/>
              <a:t>Tuesday, September 22, 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FEF84F1-99FE-4F0B-9E76-F581C2C1B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7B2D769-16B1-43C4-BF14-317553351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012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0E56583A-514F-4632-820D-E7EE236A46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173CBBB-7DDC-4437-8C7D-22A1C35202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4C69EBF-DA20-4024-8006-B158D571E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0CE1-F450-4107-B2CB-17B18F8A3F4A}" type="datetime2">
              <a:rPr lang="en-US" smtClean="0"/>
              <a:t>Tuesday, September 22, 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DBAC8B9-14B5-4DF1-994D-AB47DB3BA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7876582-5F9B-4F5E-AAD5-D608CB68E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527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3BDBC526-6DCD-4FF6-8395-D8C22E46E527}"/>
              </a:ext>
            </a:extLst>
          </p:cNvPr>
          <p:cNvGrpSpPr/>
          <p:nvPr/>
        </p:nvGrpSpPr>
        <p:grpSpPr>
          <a:xfrm>
            <a:off x="613998" y="5334748"/>
            <a:ext cx="678135" cy="990000"/>
            <a:chOff x="10490969" y="1448827"/>
            <a:chExt cx="678135" cy="990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02ECB475-568C-47AC-B16D-2E202DEB2DE0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68976" y="1743588"/>
              <a:ext cx="926985" cy="463493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127000" dist="50800" dir="13500000">
                <a:schemeClr val="accent1">
                  <a:lumMod val="40000"/>
                  <a:lumOff val="6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080D8764-525A-441E-B58F-068E82F09714}"/>
                </a:ext>
              </a:extLst>
            </p:cNvPr>
            <p:cNvSpPr/>
            <p:nvPr/>
          </p:nvSpPr>
          <p:spPr>
            <a:xfrm rot="8100000" flipH="1" flipV="1">
              <a:off x="11115555" y="1939340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xmlns="" id="{11196109-6F2B-4738-B2FC-2CCC753AABD4}"/>
                </a:ext>
              </a:extLst>
            </p:cNvPr>
            <p:cNvSpPr/>
            <p:nvPr/>
          </p:nvSpPr>
          <p:spPr>
            <a:xfrm rot="8100000" flipH="1" flipV="1">
              <a:off x="10625042" y="1448827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F7E468C2-69B8-470B-85E3-801A3CB1D7E2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92519" y="1686748"/>
              <a:ext cx="926985" cy="530086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20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1A4B040-51E3-4DA0-B21D-EEE173E75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1600" cy="1332000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8A2CD90-429B-4A55-B6C8-DD6CE69941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2113199"/>
            <a:ext cx="11090274" cy="3979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D4EE704-5DCA-484E-85E0-0E3A7B1C5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8C025-CD7A-4966-867E-81CF82B15267}" type="datetime2">
              <a:rPr lang="en-US" smtClean="0"/>
              <a:t>Tuesday, September 22, 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CA69B66-1C18-44A2-93F7-97DED26F2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E44B5A0-66FA-433A-8DC5-C097C63B4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988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>
            <a:extLst>
              <a:ext uri="{FF2B5EF4-FFF2-40B4-BE49-F238E27FC236}">
                <a16:creationId xmlns:a16="http://schemas.microsoft.com/office/drawing/2014/main" xmlns="" id="{4644CBB8-40B8-42F8-9172-07A476341DDA}"/>
              </a:ext>
            </a:extLst>
          </p:cNvPr>
          <p:cNvGrpSpPr/>
          <p:nvPr/>
        </p:nvGrpSpPr>
        <p:grpSpPr>
          <a:xfrm>
            <a:off x="356481" y="879007"/>
            <a:ext cx="734257" cy="760506"/>
            <a:chOff x="5243759" y="1363788"/>
            <a:chExt cx="734257" cy="760506"/>
          </a:xfrm>
        </p:grpSpPr>
        <p:sp>
          <p:nvSpPr>
            <p:cNvPr id="49" name="Freeform 5">
              <a:extLst>
                <a:ext uri="{FF2B5EF4-FFF2-40B4-BE49-F238E27FC236}">
                  <a16:creationId xmlns:a16="http://schemas.microsoft.com/office/drawing/2014/main" xmlns="" id="{35CE073E-302A-4AA7-98C7-8667DDDCFA18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0" name="Freeform 6">
              <a:extLst>
                <a:ext uri="{FF2B5EF4-FFF2-40B4-BE49-F238E27FC236}">
                  <a16:creationId xmlns:a16="http://schemas.microsoft.com/office/drawing/2014/main" xmlns="" id="{4FD1AE2F-DD70-4E93-B905-E052A23F0B1C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1" name="Freeform 8">
              <a:extLst>
                <a:ext uri="{FF2B5EF4-FFF2-40B4-BE49-F238E27FC236}">
                  <a16:creationId xmlns:a16="http://schemas.microsoft.com/office/drawing/2014/main" xmlns="" id="{E8D529E5-8838-47F0-98A4-2D46F11E499C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5DA2564-D3DB-48AD-83F0-6CC6B5743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563" y="474345"/>
            <a:ext cx="11077574" cy="2954655"/>
          </a:xfrm>
        </p:spPr>
        <p:txBody>
          <a:bodyPr vert="horz" wrap="square" lIns="0" tIns="0" rIns="0" bIns="0" rtlCol="0" anchor="b" anchorCtr="0">
            <a:normAutofit/>
          </a:bodyPr>
          <a:lstStyle>
            <a:lvl1pPr>
              <a:defRPr lang="en-US" sz="6400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6403DDF-462A-45CE-931B-010AB4F73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09929-0719-4517-94D6-FDF7F99E70F6}" type="datetime2">
              <a:rPr lang="en-US" smtClean="0"/>
              <a:t>Tuesday, September 22, 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9E10702-2ACF-4768-9E91-8CB87B895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8DFA722-391E-4FCF-8E15-0D7E2EC02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6EEA752-36DA-440B-8747-0EB2914080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6271" y="3629772"/>
            <a:ext cx="11074866" cy="2678953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240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xmlns="" id="{0BCC02B0-8581-4752-B7BC-3CE1EF17B9F7}"/>
              </a:ext>
            </a:extLst>
          </p:cNvPr>
          <p:cNvSpPr>
            <a:spLocks noChangeAspect="1"/>
          </p:cNvSpPr>
          <p:nvPr/>
        </p:nvSpPr>
        <p:spPr>
          <a:xfrm rot="18900000">
            <a:off x="11209132" y="4448189"/>
            <a:ext cx="999200" cy="1262947"/>
          </a:xfrm>
          <a:custGeom>
            <a:avLst/>
            <a:gdLst>
              <a:gd name="connsiteX0" fmla="*/ 540000 w 999200"/>
              <a:gd name="connsiteY0" fmla="*/ 0 h 1262947"/>
              <a:gd name="connsiteX1" fmla="*/ 999200 w 999200"/>
              <a:gd name="connsiteY1" fmla="*/ 815317 h 1262947"/>
              <a:gd name="connsiteX2" fmla="*/ 552185 w 999200"/>
              <a:gd name="connsiteY2" fmla="*/ 1262333 h 1262947"/>
              <a:gd name="connsiteX3" fmla="*/ 540000 w 999200"/>
              <a:gd name="connsiteY3" fmla="*/ 1262947 h 1262947"/>
              <a:gd name="connsiteX4" fmla="*/ 0 w 999200"/>
              <a:gd name="connsiteY4" fmla="*/ 992947 h 1262947"/>
              <a:gd name="connsiteX5" fmla="*/ 10971 w 999200"/>
              <a:gd name="connsiteY5" fmla="*/ 938533 h 1262947"/>
              <a:gd name="connsiteX6" fmla="*/ 15626 w 999200"/>
              <a:gd name="connsiteY6" fmla="*/ 931034 h 126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9200" h="1262947">
                <a:moveTo>
                  <a:pt x="540000" y="0"/>
                </a:moveTo>
                <a:lnTo>
                  <a:pt x="999200" y="815317"/>
                </a:lnTo>
                <a:lnTo>
                  <a:pt x="552185" y="1262333"/>
                </a:lnTo>
                <a:lnTo>
                  <a:pt x="540000" y="1262947"/>
                </a:ln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10200000" scaled="0"/>
          </a:gradFill>
          <a:ln>
            <a:noFill/>
          </a:ln>
          <a:effectLst>
            <a:innerShdw blurRad="254000" dist="101600" dir="42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xmlns="" id="{EA0FF4DB-8180-4D26-AEAE-7ECDB670F71D}"/>
              </a:ext>
            </a:extLst>
          </p:cNvPr>
          <p:cNvSpPr/>
          <p:nvPr/>
        </p:nvSpPr>
        <p:spPr>
          <a:xfrm rot="2700000">
            <a:off x="11686937" y="4853516"/>
            <a:ext cx="540000" cy="978284"/>
          </a:xfrm>
          <a:custGeom>
            <a:avLst/>
            <a:gdLst>
              <a:gd name="connsiteX0" fmla="*/ 113288 w 540000"/>
              <a:gd name="connsiteY0" fmla="*/ 0 h 978284"/>
              <a:gd name="connsiteX1" fmla="*/ 539386 w 540000"/>
              <a:gd name="connsiteY1" fmla="*/ 426099 h 978284"/>
              <a:gd name="connsiteX2" fmla="*/ 540000 w 540000"/>
              <a:gd name="connsiteY2" fmla="*/ 438284 h 978284"/>
              <a:gd name="connsiteX3" fmla="*/ 270000 w 540000"/>
              <a:gd name="connsiteY3" fmla="*/ 978284 h 978284"/>
              <a:gd name="connsiteX4" fmla="*/ 0 w 540000"/>
              <a:gd name="connsiteY4" fmla="*/ 438284 h 978284"/>
              <a:gd name="connsiteX5" fmla="*/ 79081 w 540000"/>
              <a:gd name="connsiteY5" fmla="*/ 56446 h 978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0000" h="978284">
                <a:moveTo>
                  <a:pt x="113288" y="0"/>
                </a:moveTo>
                <a:lnTo>
                  <a:pt x="539386" y="426099"/>
                </a:lnTo>
                <a:lnTo>
                  <a:pt x="540000" y="438284"/>
                </a:lnTo>
                <a:cubicBezTo>
                  <a:pt x="540000" y="736518"/>
                  <a:pt x="419117" y="978284"/>
                  <a:pt x="270000" y="978284"/>
                </a:cubicBezTo>
                <a:cubicBezTo>
                  <a:pt x="120883" y="978284"/>
                  <a:pt x="0" y="736518"/>
                  <a:pt x="0" y="438284"/>
                </a:cubicBezTo>
                <a:cubicBezTo>
                  <a:pt x="0" y="289167"/>
                  <a:pt x="30220" y="154167"/>
                  <a:pt x="79081" y="56446"/>
                </a:cubicBezTo>
                <a:close/>
              </a:path>
            </a:pathLst>
          </a:custGeom>
          <a:solidFill>
            <a:schemeClr val="bg2">
              <a:lumMod val="90000"/>
              <a:lumOff val="10000"/>
            </a:schemeClr>
          </a:soli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169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>
            <a:extLst>
              <a:ext uri="{FF2B5EF4-FFF2-40B4-BE49-F238E27FC236}">
                <a16:creationId xmlns:a16="http://schemas.microsoft.com/office/drawing/2014/main" xmlns="" id="{94729CA3-91C4-4A89-9448-A2F0E409177A}"/>
              </a:ext>
            </a:extLst>
          </p:cNvPr>
          <p:cNvSpPr>
            <a:spLocks noChangeAspect="1"/>
          </p:cNvSpPr>
          <p:nvPr/>
        </p:nvSpPr>
        <p:spPr>
          <a:xfrm>
            <a:off x="11069864" y="33337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168347B7-45FA-4A01-924D-DC385B720B3E}"/>
              </a:ext>
            </a:extLst>
          </p:cNvPr>
          <p:cNvGrpSpPr/>
          <p:nvPr/>
        </p:nvGrpSpPr>
        <p:grpSpPr>
          <a:xfrm>
            <a:off x="331786" y="5528198"/>
            <a:ext cx="631474" cy="667800"/>
            <a:chOff x="2994153" y="1378666"/>
            <a:chExt cx="631474" cy="6678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xmlns="" id="{31167DA1-25D1-4E60-A62E-42B6F56A96EC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3039890" y="1332929"/>
              <a:ext cx="540000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xmlns="" id="{6B7B7215-A661-477E-91D0-CDBE5564D2B9}"/>
                </a:ext>
              </a:extLst>
            </p:cNvPr>
            <p:cNvSpPr/>
            <p:nvPr/>
          </p:nvSpPr>
          <p:spPr>
            <a:xfrm rot="8100000">
              <a:off x="3047090" y="1506466"/>
              <a:ext cx="270000" cy="54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978E540-142B-4A82-9C3F-E61BC190A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1090274" cy="13320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2C6BF36-D4F5-4363-B440-BDAE50BBD4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0862" y="2097175"/>
            <a:ext cx="5435600" cy="3995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8362910-87AA-4E67-992D-8D4822FD89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5538" y="2097175"/>
            <a:ext cx="5435600" cy="3995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B99A8AF-0998-4613-B1D8-C14ECBFFD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95673-5512-4AAA-9AEB-E00C61EC65D5}" type="datetime2">
              <a:rPr lang="en-US" smtClean="0"/>
              <a:t>Tuesday, September 22, 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6E44EAA-B8A9-4428-A9DF-1174DA940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9E5C381-C899-4BF9-B584-2D78074D1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422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>
            <a:extLst>
              <a:ext uri="{FF2B5EF4-FFF2-40B4-BE49-F238E27FC236}">
                <a16:creationId xmlns:a16="http://schemas.microsoft.com/office/drawing/2014/main" xmlns="" id="{FD65A50E-2F73-4426-8586-9731AFA2D2E0}"/>
              </a:ext>
            </a:extLst>
          </p:cNvPr>
          <p:cNvSpPr>
            <a:spLocks noChangeAspect="1"/>
          </p:cNvSpPr>
          <p:nvPr/>
        </p:nvSpPr>
        <p:spPr>
          <a:xfrm>
            <a:off x="11091612" y="5893466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EB89C080-4102-49AE-BDA9-59A4A67E2486}"/>
              </a:ext>
            </a:extLst>
          </p:cNvPr>
          <p:cNvSpPr/>
          <p:nvPr/>
        </p:nvSpPr>
        <p:spPr>
          <a:xfrm>
            <a:off x="11451612" y="5827878"/>
            <a:ext cx="379049" cy="360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DDE62014-F04C-495A-964E-6B888D49C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7551" cy="1332000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sz="3200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55DF027-E633-44EE-ACA0-C205930AA9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4" y="1881275"/>
            <a:ext cx="5437186" cy="535354"/>
          </a:xfrm>
        </p:spPr>
        <p:txBody>
          <a:bodyPr anchor="b">
            <a:normAutofit/>
          </a:bodyPr>
          <a:lstStyle>
            <a:lvl1pPr marL="0" indent="0">
              <a:buNone/>
              <a:defRPr sz="1400" b="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BA4F363-FEEF-4CD2-A18E-17AE8D4851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0863" y="2577270"/>
            <a:ext cx="5429114" cy="35155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34E50F8C-4D64-40FD-AE8C-6A1F3C2A84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12024" y="1881275"/>
            <a:ext cx="5436392" cy="535354"/>
          </a:xfrm>
        </p:spPr>
        <p:txBody>
          <a:bodyPr vert="horz" wrap="square" lIns="0" tIns="0" rIns="0" bIns="0" rtlCol="0" anchor="b">
            <a:normAutofit/>
          </a:bodyPr>
          <a:lstStyle>
            <a:lvl1pPr>
              <a:defRPr lang="en-US" sz="1400" b="0" cap="all" spc="200" baseline="0" dirty="0">
                <a:solidFill>
                  <a:schemeClr val="tx1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A7AC943E-DB2B-40E0-907F-8EA1404791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12023" y="2577270"/>
            <a:ext cx="5436391" cy="35155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DDCDCD5B-3F26-4AFA-8BD4-E5D8DD2AF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138FA-2E87-4873-8BBA-13E447C9A99A}" type="datetime2">
              <a:rPr lang="en-US" smtClean="0"/>
              <a:t>Tuesday, September 22, 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3D10D1EE-83A0-4FB5-9B25-8A73DE891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03031C35-2E5B-491D-85ED-DB42A4FE1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301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B22053C-0E9C-4159-B7C9-6AB743439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9149" y="550799"/>
            <a:ext cx="8283313" cy="5542025"/>
          </a:xfrm>
        </p:spPr>
        <p:txBody>
          <a:bodyPr vert="horz" wrap="square" lIns="0" tIns="0" rIns="0" bIns="0" rtlCol="0" anchor="ctr" anchorCtr="0">
            <a:normAutofit/>
          </a:bodyPr>
          <a:lstStyle>
            <a:lvl1pPr>
              <a:defRPr lang="en-US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4F51F65-E111-4656-83BE-CFCDE2DD6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BB40A-97BD-4BFB-B639-0BFF95FDE8B7}" type="datetime2">
              <a:rPr lang="en-US" smtClean="0"/>
              <a:t>Tuesday, September 22, 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9FF82CB-2D17-4918-821E-485475CF2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B66589D-A056-4817-AE15-39D87FE13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xmlns="" id="{E489F067-39E1-4757-BC11-6169A343F2E1}"/>
              </a:ext>
            </a:extLst>
          </p:cNvPr>
          <p:cNvSpPr>
            <a:spLocks noChangeAspect="1"/>
          </p:cNvSpPr>
          <p:nvPr/>
        </p:nvSpPr>
        <p:spPr>
          <a:xfrm rot="18900000" flipV="1">
            <a:off x="-410727" y="3958416"/>
            <a:ext cx="3536330" cy="1853969"/>
          </a:xfrm>
          <a:custGeom>
            <a:avLst/>
            <a:gdLst>
              <a:gd name="connsiteX0" fmla="*/ 3536330 w 3536330"/>
              <a:gd name="connsiteY0" fmla="*/ 1853969 h 1853969"/>
              <a:gd name="connsiteX1" fmla="*/ 1682362 w 3536330"/>
              <a:gd name="connsiteY1" fmla="*/ 0 h 1853969"/>
              <a:gd name="connsiteX2" fmla="*/ 52157 w 3536330"/>
              <a:gd name="connsiteY2" fmla="*/ 970257 h 1853969"/>
              <a:gd name="connsiteX3" fmla="*/ 0 w 3536330"/>
              <a:gd name="connsiteY3" fmla="*/ 1078528 h 1853969"/>
              <a:gd name="connsiteX4" fmla="*/ 757215 w 3536330"/>
              <a:gd name="connsiteY4" fmla="*/ 1835743 h 1853969"/>
              <a:gd name="connsiteX5" fmla="*/ 774211 w 3536330"/>
              <a:gd name="connsiteY5" fmla="*/ 1667149 h 1853969"/>
              <a:gd name="connsiteX6" fmla="*/ 1682362 w 3536330"/>
              <a:gd name="connsiteY6" fmla="*/ 926985 h 1853969"/>
              <a:gd name="connsiteX7" fmla="*/ 2609345 w 3536330"/>
              <a:gd name="connsiteY7" fmla="*/ 1853969 h 1853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36330" h="1853969">
                <a:moveTo>
                  <a:pt x="3536330" y="1853969"/>
                </a:moveTo>
                <a:cubicBezTo>
                  <a:pt x="3536330" y="830051"/>
                  <a:pt x="2706280" y="0"/>
                  <a:pt x="1682362" y="0"/>
                </a:cubicBezTo>
                <a:cubicBezTo>
                  <a:pt x="978418" y="0"/>
                  <a:pt x="366107" y="392328"/>
                  <a:pt x="52157" y="970257"/>
                </a:cubicBezTo>
                <a:lnTo>
                  <a:pt x="0" y="1078528"/>
                </a:lnTo>
                <a:lnTo>
                  <a:pt x="757215" y="1835743"/>
                </a:lnTo>
                <a:lnTo>
                  <a:pt x="774211" y="1667149"/>
                </a:lnTo>
                <a:cubicBezTo>
                  <a:pt x="860649" y="1244739"/>
                  <a:pt x="1234397" y="926985"/>
                  <a:pt x="1682362" y="926985"/>
                </a:cubicBezTo>
                <a:cubicBezTo>
                  <a:pt x="2194320" y="926985"/>
                  <a:pt x="2609345" y="1342010"/>
                  <a:pt x="2609345" y="1853969"/>
                </a:cubicBezTo>
                <a:close/>
              </a:path>
            </a:pathLst>
          </a:custGeom>
          <a:gradFill flip="none" rotWithShape="1">
            <a:gsLst>
              <a:gs pos="97000">
                <a:schemeClr val="bg2"/>
              </a:gs>
              <a:gs pos="31000">
                <a:schemeClr val="bg2">
                  <a:lumMod val="90000"/>
                  <a:lumOff val="10000"/>
                </a:schemeClr>
              </a:gs>
            </a:gsLst>
            <a:lin ang="15000000" scaled="0"/>
            <a:tileRect/>
          </a:gradFill>
          <a:ln>
            <a:noFill/>
          </a:ln>
          <a:effectLst>
            <a:innerShdw blurRad="355600" dist="101600" dir="16200000">
              <a:schemeClr val="accent1">
                <a:lumMod val="60000"/>
                <a:lumOff val="40000"/>
                <a:alpha val="8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xmlns="" id="{DD231011-607F-42F1-B2D9-2BA8E91CC6AF}"/>
              </a:ext>
            </a:extLst>
          </p:cNvPr>
          <p:cNvSpPr>
            <a:spLocks noChangeAspect="1"/>
          </p:cNvSpPr>
          <p:nvPr/>
        </p:nvSpPr>
        <p:spPr>
          <a:xfrm rot="18900000" flipV="1">
            <a:off x="-481151" y="3649708"/>
            <a:ext cx="3478701" cy="2164843"/>
          </a:xfrm>
          <a:custGeom>
            <a:avLst/>
            <a:gdLst>
              <a:gd name="connsiteX0" fmla="*/ 3478701 w 3478701"/>
              <a:gd name="connsiteY0" fmla="*/ 2164843 h 2164843"/>
              <a:gd name="connsiteX1" fmla="*/ 1624733 w 3478701"/>
              <a:gd name="connsiteY1" fmla="*/ 0 h 2164843"/>
              <a:gd name="connsiteX2" fmla="*/ 87393 w 3478701"/>
              <a:gd name="connsiteY2" fmla="*/ 954459 h 2164843"/>
              <a:gd name="connsiteX3" fmla="*/ 0 w 3478701"/>
              <a:gd name="connsiteY3" fmla="*/ 1122434 h 2164843"/>
              <a:gd name="connsiteX4" fmla="*/ 736015 w 3478701"/>
              <a:gd name="connsiteY4" fmla="*/ 1858449 h 2164843"/>
              <a:gd name="connsiteX5" fmla="*/ 739424 w 3478701"/>
              <a:gd name="connsiteY5" fmla="*/ 1842964 h 2164843"/>
              <a:gd name="connsiteX6" fmla="*/ 1624733 w 3478701"/>
              <a:gd name="connsiteY6" fmla="*/ 1082422 h 2164843"/>
              <a:gd name="connsiteX7" fmla="*/ 2551716 w 3478701"/>
              <a:gd name="connsiteY7" fmla="*/ 2164843 h 2164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78701" h="2164843">
                <a:moveTo>
                  <a:pt x="3478701" y="2164843"/>
                </a:moveTo>
                <a:cubicBezTo>
                  <a:pt x="3478701" y="969234"/>
                  <a:pt x="2648651" y="0"/>
                  <a:pt x="1624733" y="0"/>
                </a:cubicBezTo>
                <a:cubicBezTo>
                  <a:pt x="984784" y="0"/>
                  <a:pt x="420564" y="378607"/>
                  <a:pt x="87393" y="954459"/>
                </a:cubicBezTo>
                <a:lnTo>
                  <a:pt x="0" y="1122434"/>
                </a:lnTo>
                <a:lnTo>
                  <a:pt x="736015" y="1858449"/>
                </a:lnTo>
                <a:lnTo>
                  <a:pt x="739424" y="1842964"/>
                </a:lnTo>
                <a:cubicBezTo>
                  <a:pt x="856791" y="1402344"/>
                  <a:pt x="1208766" y="1082422"/>
                  <a:pt x="1624733" y="1082422"/>
                </a:cubicBezTo>
                <a:cubicBezTo>
                  <a:pt x="2136692" y="1082422"/>
                  <a:pt x="2551716" y="1567038"/>
                  <a:pt x="2551716" y="2164843"/>
                </a:cubicBezTo>
                <a:close/>
              </a:path>
            </a:pathLst>
          </a:custGeom>
          <a:solidFill>
            <a:schemeClr val="bg2">
              <a:lumMod val="50000"/>
              <a:lumOff val="50000"/>
              <a:alpha val="40000"/>
            </a:schemeClr>
          </a:solidFill>
          <a:ln>
            <a:noFill/>
          </a:ln>
          <a:effectLst>
            <a:softEdge rad="381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xmlns="" id="{EC472EFA-56B5-4A41-8D4B-E9F37727F34D}"/>
              </a:ext>
            </a:extLst>
          </p:cNvPr>
          <p:cNvSpPr/>
          <p:nvPr/>
        </p:nvSpPr>
        <p:spPr>
          <a:xfrm rot="13500000" flipV="1">
            <a:off x="1512277" y="2840042"/>
            <a:ext cx="214196" cy="933178"/>
          </a:xfrm>
          <a:prstGeom prst="ellipse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xmlns="" id="{33781B6C-21AD-489D-A3CB-522BB2AC543F}"/>
              </a:ext>
            </a:extLst>
          </p:cNvPr>
          <p:cNvSpPr>
            <a:spLocks noChangeAspect="1"/>
          </p:cNvSpPr>
          <p:nvPr/>
        </p:nvSpPr>
        <p:spPr>
          <a:xfrm>
            <a:off x="1780661" y="385236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xmlns="" id="{01AD5B80-530E-44CD-8D4A-2796FB214CBF}"/>
              </a:ext>
            </a:extLst>
          </p:cNvPr>
          <p:cNvGrpSpPr/>
          <p:nvPr/>
        </p:nvGrpSpPr>
        <p:grpSpPr>
          <a:xfrm>
            <a:off x="623181" y="1514007"/>
            <a:ext cx="734257" cy="760506"/>
            <a:chOff x="5243759" y="1363788"/>
            <a:chExt cx="734257" cy="760506"/>
          </a:xfrm>
        </p:grpSpPr>
        <p:sp>
          <p:nvSpPr>
            <p:cNvPr id="52" name="Freeform 5">
              <a:extLst>
                <a:ext uri="{FF2B5EF4-FFF2-40B4-BE49-F238E27FC236}">
                  <a16:creationId xmlns:a16="http://schemas.microsoft.com/office/drawing/2014/main" xmlns="" id="{2F746AA8-9050-4515-9B17-BC8503685299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3" name="Freeform 6">
              <a:extLst>
                <a:ext uri="{FF2B5EF4-FFF2-40B4-BE49-F238E27FC236}">
                  <a16:creationId xmlns:a16="http://schemas.microsoft.com/office/drawing/2014/main" xmlns="" id="{23EC1AC3-1698-46D5-80B7-F22F15E1A5E4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4" name="Freeform 8">
              <a:extLst>
                <a:ext uri="{FF2B5EF4-FFF2-40B4-BE49-F238E27FC236}">
                  <a16:creationId xmlns:a16="http://schemas.microsoft.com/office/drawing/2014/main" xmlns="" id="{73766156-553C-46EB-93FA-4F37CC0FF5CF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26103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9E0E3-ECF6-4CFE-8698-AEFEBCECC3C0}" type="datetime2">
              <a:rPr lang="en-US" smtClean="0"/>
              <a:t>Tuesday, September 22, 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188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778B0BE9-88B0-4883-9BA9-CD594C400EC1}"/>
              </a:ext>
            </a:extLst>
          </p:cNvPr>
          <p:cNvGrpSpPr/>
          <p:nvPr/>
        </p:nvGrpSpPr>
        <p:grpSpPr>
          <a:xfrm>
            <a:off x="4949631" y="5111861"/>
            <a:ext cx="1262947" cy="1335600"/>
            <a:chOff x="2678417" y="2427951"/>
            <a:chExt cx="1262947" cy="133560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C59DCBF3-7AFA-4CD1-A918-BC6DDE674E6C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2769891" y="2336477"/>
              <a:ext cx="1080000" cy="1262947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06964A02-96E1-4654-9187-DDDE7409F75B}"/>
                </a:ext>
              </a:extLst>
            </p:cNvPr>
            <p:cNvSpPr/>
            <p:nvPr/>
          </p:nvSpPr>
          <p:spPr>
            <a:xfrm rot="8100000">
              <a:off x="2784291" y="2683551"/>
              <a:ext cx="540000" cy="108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3FF76C-A012-4CDA-8AE7-E94139557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1090275" cy="984885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11A4C80-DC38-4641-924F-90D6078CF5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5775" y="1750060"/>
            <a:ext cx="7345362" cy="4342765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2C42771-D3A7-4072-85DC-B7C5E530E8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0863" y="1750060"/>
            <a:ext cx="3565525" cy="434276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BD47AB1-6EB5-4E2C-B4A7-42DC643E9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462FC-960E-4740-921F-B36862979F21}" type="datetime2">
              <a:rPr lang="en-US" smtClean="0"/>
              <a:t>Tuesday, September 22, 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BA9D15F-B6ED-46E1-9840-0B625880E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DAEB023-7A5E-4087-B75E-A38A80EE5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385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F98F1FBA-F8BB-42CF-8B3E-D19AAFEE96C1}"/>
              </a:ext>
            </a:extLst>
          </p:cNvPr>
          <p:cNvGrpSpPr/>
          <p:nvPr/>
        </p:nvGrpSpPr>
        <p:grpSpPr>
          <a:xfrm>
            <a:off x="334964" y="5115518"/>
            <a:ext cx="734257" cy="760506"/>
            <a:chOff x="5243759" y="1363788"/>
            <a:chExt cx="734257" cy="760506"/>
          </a:xfrm>
        </p:grpSpPr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xmlns="" id="{60EE09DD-C3DB-4266-BCC3-A765CFFBF379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xmlns="" id="{5F301FE0-96DC-4EFB-BBEE-AED762C337C9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xmlns="" id="{3BEAD276-8850-4C0C-9777-8537000D522A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E5EE0A0-B07E-479B-9684-4BD09FA43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75409"/>
            <a:ext cx="4500562" cy="984885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sz="3200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C11893A9-3462-4F51-83AE-5D2F124B98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67324" y="575409"/>
            <a:ext cx="6373813" cy="5733316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BA9240C-79C0-4A88-A476-725DE1B9C2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0863" y="1776195"/>
            <a:ext cx="4500562" cy="4532530"/>
          </a:xfrm>
        </p:spPr>
        <p:txBody>
          <a:bodyPr anchor="t" anchorCtr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57D2D6F-49E8-4217-A908-2D9E43583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BC9E2-CB44-4C05-9BB5-496C18A241E0}" type="datetime2">
              <a:rPr lang="en-US" smtClean="0"/>
              <a:t>Tuesday, September 22, 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91C4440-6B8D-4A24-A807-8B1302A3D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6CFE189-E20B-4108-B290-244424336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725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A8028302-E866-455D-8898-536230275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50800"/>
            <a:ext cx="11090275" cy="1333057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C94E72B-F0CF-4BC4-B509-A1C4508BE4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3" y="2113862"/>
            <a:ext cx="11091600" cy="3978963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4ACE49D-C22F-4540-AC09-E421D2A2ED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50863" y="6507212"/>
            <a:ext cx="262890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246CB39B-5F4C-4A7E-9BE3-AAFD45576D16}" type="datetime2">
              <a:rPr lang="en-US" smtClean="0"/>
              <a:t>Tuesday, September 22, 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CD5C3BE-317E-49E8-82B5-C8A7EC9C8A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59150" y="6507212"/>
            <a:ext cx="637921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5574E12-6C16-431F-B2CE-E4B15916BA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48863" y="6507212"/>
            <a:ext cx="1692274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7579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06" r:id="rId6"/>
    <p:sldLayoutId id="2147483702" r:id="rId7"/>
    <p:sldLayoutId id="2147483703" r:id="rId8"/>
    <p:sldLayoutId id="2147483704" r:id="rId9"/>
    <p:sldLayoutId id="2147483705" r:id="rId10"/>
    <p:sldLayoutId id="2147483707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lang="en-US" sz="4800" kern="120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spcAft>
          <a:spcPts val="800"/>
        </a:spcAft>
        <a:buFont typeface="Arial" panose="020B0604020202020204" pitchFamily="34" charset="0"/>
        <a:buChar char="•"/>
        <a:defRPr sz="24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8">
            <a:extLst>
              <a:ext uri="{FF2B5EF4-FFF2-40B4-BE49-F238E27FC236}">
                <a16:creationId xmlns:a16="http://schemas.microsoft.com/office/drawing/2014/main" xmlns="" id="{E76424EA-2FE7-47E5-99E5-7EDD3063F71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xmlns="" id="{5152E3E5-5AE6-4128-9071-AC5426C669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588" r="-2" b="10411"/>
          <a:stretch/>
        </p:blipFill>
        <p:spPr>
          <a:xfrm>
            <a:off x="20" y="10"/>
            <a:ext cx="12191981" cy="6857990"/>
          </a:xfrm>
          <a:custGeom>
            <a:avLst/>
            <a:gdLst/>
            <a:ahLst/>
            <a:cxnLst/>
            <a:rect l="l" t="t" r="r" b="b"/>
            <a:pathLst>
              <a:path w="7448551" h="6858000">
                <a:moveTo>
                  <a:pt x="0" y="0"/>
                </a:moveTo>
                <a:lnTo>
                  <a:pt x="7448551" y="0"/>
                </a:lnTo>
                <a:lnTo>
                  <a:pt x="7448551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 useBgFill="1">
        <p:nvSpPr>
          <p:cNvPr id="7" name="Rectangle 10">
            <a:extLst>
              <a:ext uri="{FF2B5EF4-FFF2-40B4-BE49-F238E27FC236}">
                <a16:creationId xmlns:a16="http://schemas.microsoft.com/office/drawing/2014/main" xmlns="" id="{1DB043B4-68C6-45B9-82AC-A5800EADB8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474345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50864" y="1080305"/>
            <a:ext cx="4327524" cy="3190030"/>
          </a:xfrm>
        </p:spPr>
        <p:txBody>
          <a:bodyPr anchor="b">
            <a:normAutofit/>
          </a:bodyPr>
          <a:lstStyle/>
          <a:p>
            <a:endParaRPr lang="ru-RU" sz="4800"/>
          </a:p>
          <a:p>
            <a:r>
              <a:rPr lang="ru-RU" sz="3600" dirty="0" err="1">
                <a:ea typeface="+mj-lt"/>
                <a:cs typeface="+mj-lt"/>
              </a:rPr>
              <a:t>Aрнаулы</a:t>
            </a:r>
            <a:r>
              <a:rPr lang="ru-RU" sz="3600" dirty="0">
                <a:ea typeface="+mj-lt"/>
                <a:cs typeface="+mj-lt"/>
              </a:rPr>
              <a:t> </a:t>
            </a:r>
            <a:r>
              <a:rPr lang="ru-RU" sz="3600" dirty="0" err="1">
                <a:ea typeface="+mj-lt"/>
                <a:cs typeface="+mj-lt"/>
              </a:rPr>
              <a:t>мамандандырылған</a:t>
            </a:r>
            <a:r>
              <a:rPr lang="ru-RU" sz="3600" dirty="0">
                <a:ea typeface="+mj-lt"/>
                <a:cs typeface="+mj-lt"/>
              </a:rPr>
              <a:t> матрикс</a:t>
            </a:r>
            <a:endParaRPr lang="ru-RU" sz="360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4592A8CB-0B0A-43A5-86F4-712B0C46967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341850" y="444676"/>
            <a:ext cx="667802" cy="631474"/>
            <a:chOff x="10478914" y="1506691"/>
            <a:chExt cx="667802" cy="631474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4C63B2AC-3D19-416D-A37F-2DDA8A36513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8100000">
              <a:off x="10606715" y="1506691"/>
              <a:ext cx="540001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80000"/>
                    <a:lumOff val="20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101600" dist="50800" dir="732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xmlns="" id="{8A474391-1271-45F9-A39C-8641371ABC3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13500000">
              <a:off x="10613915" y="1424627"/>
              <a:ext cx="270000" cy="540001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34520CD9-5C02-4804-B8B5-9D167FDA98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5773729"/>
            <a:ext cx="12192000" cy="1084271"/>
          </a:xfrm>
          <a:prstGeom prst="rect">
            <a:avLst/>
          </a:prstGeom>
          <a:gradFill flip="none" rotWithShape="1">
            <a:gsLst>
              <a:gs pos="90000">
                <a:schemeClr val="bg2">
                  <a:alpha val="60000"/>
                </a:schemeClr>
              </a:gs>
              <a:gs pos="28000">
                <a:schemeClr val="bg2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7AEC842D-C905-4DEA-B1C3-CA51995C572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121219" y="5433223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651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7A00DA6-ABFD-4124-B707-AF26D746C3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0862" y="990119"/>
            <a:ext cx="5435600" cy="5102706"/>
          </a:xfrm>
        </p:spPr>
        <p:txBody>
          <a:bodyPr vert="horz" wrap="square" lIns="0" tIns="0" rIns="0" bIns="0" rtlCol="0" anchor="t">
            <a:normAutofit fontScale="77500" lnSpcReduction="20000"/>
          </a:bodyPr>
          <a:lstStyle/>
          <a:p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Бұл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әдіске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балама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-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талшық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құрылымын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қалыптастыру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техникасын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қолдану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.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Әдетте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,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полимерлі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материалдарды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қолдану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арқылы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кеуекті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микротүтікшелер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немесе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ультра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жұқа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талшықтар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алынады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.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Әдетте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, осы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мақсат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үшін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полимерлердің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ерітіндісіне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немесе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балқымасына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салмағы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бойынша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1-ден 2-ге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дейін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мөлшері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80-ден 200 мкм-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ге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дейінгі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натрий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хлориді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бөлшектерін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қосады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.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Қоспадан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өнімдер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пайда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болады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,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содан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кейін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олар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сумен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жуылады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.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Мысалы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, тефлон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талшық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тәрізді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түтіктердің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түзілуінде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субстрат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ретінде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қолданылады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.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Сілтілеу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техникасын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қолданған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кезде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,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әдетте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,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ерігіштігі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жоғары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натрий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хлориді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немесе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сахарозаның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кристалдары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қолданылады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.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Соңғысының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концентрациясын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өзгерте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отырып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,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матрицалар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мен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кеуектер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өлшемдерінің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жалпы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кеуектілігін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орнатуға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болады</a:t>
            </a:r>
            <a:endParaRPr lang="ru-RU" dirty="0" err="1">
              <a:solidFill>
                <a:srgbClr val="FFFFFF"/>
              </a:solidFill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1274556E-5B38-4A90-8036-47A9E71AC1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5538" y="1047628"/>
            <a:ext cx="5435600" cy="5045197"/>
          </a:xfrm>
        </p:spPr>
        <p:txBody>
          <a:bodyPr vert="horz" wrap="square" lIns="0" tIns="0" rIns="0" bIns="0" rtlCol="0" anchor="t">
            <a:normAutofit fontScale="77500" lnSpcReduction="20000"/>
          </a:bodyPr>
          <a:lstStyle/>
          <a:p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Сондай-ақ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полимерлі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ерітінділер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мен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тұндырғыштардан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тұратын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үш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компонентті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қоспаларды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қолдануға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болады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.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Полигидроксибутираттың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бірқатар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еріткіштердегі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(хлороформ, дихлорэтан,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тетрахлорэтан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және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диоксан)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ерігіштігін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зерттеуге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негізделген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, полимер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ерітінділерінің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зерттелетін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қасиеттері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,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сонымен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қатар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ерітінділер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ФАА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үшін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еріткіш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емес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басқа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сұйықтықтармен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әрекеттескендегі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әрекеттері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: тетрагидрофуран (THF),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димет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DMF), этанол, су,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әр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тұндырғыштың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оңтайлы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концентрациясы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табылды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және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кеуектерінің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мөлшері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5-10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микроннан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аспайтын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өте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кеуекті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полимерлі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матрицаларды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алу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үшін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осындай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үш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компонентті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жүйелердің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жарамдылығы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көрсетілген</a:t>
            </a:r>
            <a:endParaRPr lang="ru-RU" dirty="0" err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9943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E2E43A4-200F-44D2-AE92-96939BD431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675464"/>
            <a:ext cx="11090274" cy="5417360"/>
          </a:xfrm>
        </p:spPr>
        <p:txBody>
          <a:bodyPr vert="horz" wrap="square" lIns="0" tIns="0" rIns="0" bIns="0" rtlCol="0" anchor="t">
            <a:normAutofit/>
          </a:bodyPr>
          <a:lstStyle/>
          <a:p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Матрицалардың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беттік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қасиеттері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мен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кеуектілігі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(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порасы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)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клеткалардың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қосылуында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және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көбеюінде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маңызды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рөл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атқарады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.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Кеуектердің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өлшемдеріне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қойылатын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талаптар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өсірілетін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жасушалардың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түріне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байланысты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белгілі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болады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.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Мысалы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,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остеобласттарды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өсіру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кезінде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ұсақ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тесіктер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гипоксияны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,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сондай-ақ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сүйек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түзілу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кезіндегі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остеохондрозды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тудыруы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мүмкін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, ал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кеуектердің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үлкен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өлшемдері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қалыпты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остеогенезді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қамтамасыз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етеді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және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имплантанттың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тамырлануына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ықпал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етеді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.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Жасушалардың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метаболизм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өнімдерінің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шығуын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және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олардың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қоректік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компоненттермен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қамтамасыз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етілуін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анықтайтын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құрылымның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диффузиялық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қасиеттері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матрицадағы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кеуектің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мөлшеріне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байланысты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0466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 descr="Изображение выглядит как внутренний, компьютер, рабочий стол, стол&#10;&#10;Автоматически созданное описание">
            <a:extLst>
              <a:ext uri="{FF2B5EF4-FFF2-40B4-BE49-F238E27FC236}">
                <a16:creationId xmlns:a16="http://schemas.microsoft.com/office/drawing/2014/main" xmlns="" id="{238E90FE-53B9-4340-BDBE-1AEC483328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6171" y="2113199"/>
            <a:ext cx="10139658" cy="3979625"/>
          </a:xfrm>
        </p:spPr>
      </p:pic>
      <p:pic>
        <p:nvPicPr>
          <p:cNvPr id="5" name="Рисунок 5" descr="Изображение выглядит как текст, рисунок&#10;&#10;Автоматически созданное описание">
            <a:extLst>
              <a:ext uri="{FF2B5EF4-FFF2-40B4-BE49-F238E27FC236}">
                <a16:creationId xmlns:a16="http://schemas.microsoft.com/office/drawing/2014/main" xmlns="" id="{2396DDEF-04FC-4BE6-9A15-1863DDB9FB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5080" y="2385758"/>
            <a:ext cx="4756028" cy="361048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E896C18-6829-4D93-8536-C6037ABC3FAD}"/>
              </a:ext>
            </a:extLst>
          </p:cNvPr>
          <p:cNvSpPr txBox="1"/>
          <p:nvPr/>
        </p:nvSpPr>
        <p:spPr>
          <a:xfrm>
            <a:off x="1245080" y="267419"/>
            <a:ext cx="9946255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 err="1"/>
              <a:t>Жоғары</a:t>
            </a:r>
            <a:r>
              <a:rPr lang="en-US" dirty="0"/>
              <a:t> </a:t>
            </a:r>
            <a:r>
              <a:rPr lang="en-US" dirty="0" err="1"/>
              <a:t>кеуекті</a:t>
            </a:r>
            <a:r>
              <a:rPr lang="en-US" dirty="0"/>
              <a:t> </a:t>
            </a:r>
            <a:r>
              <a:rPr lang="en-US" dirty="0" err="1"/>
              <a:t>полимерлі</a:t>
            </a:r>
            <a:r>
              <a:rPr lang="en-US" dirty="0"/>
              <a:t> </a:t>
            </a:r>
            <a:r>
              <a:rPr lang="en-US" dirty="0" err="1"/>
              <a:t>матрицаларды</a:t>
            </a:r>
            <a:r>
              <a:rPr lang="en-US" dirty="0"/>
              <a:t> </a:t>
            </a:r>
            <a:r>
              <a:rPr lang="en-US" dirty="0" err="1"/>
              <a:t>алуға</a:t>
            </a:r>
            <a:r>
              <a:rPr lang="en-US" dirty="0"/>
              <a:t> </a:t>
            </a:r>
            <a:r>
              <a:rPr lang="en-US" dirty="0" err="1"/>
              <a:t>арналған</a:t>
            </a:r>
            <a:r>
              <a:rPr lang="en-US" dirty="0"/>
              <a:t> SCF </a:t>
            </a:r>
            <a:r>
              <a:rPr lang="en-US" dirty="0" err="1"/>
              <a:t>эксперименттік</a:t>
            </a:r>
            <a:r>
              <a:rPr lang="en-US" dirty="0"/>
              <a:t> </a:t>
            </a:r>
            <a:r>
              <a:rPr lang="en-US" dirty="0" err="1"/>
              <a:t>қондырғысының</a:t>
            </a:r>
            <a:r>
              <a:rPr lang="en-US" dirty="0"/>
              <a:t> </a:t>
            </a:r>
            <a:r>
              <a:rPr lang="en-US" dirty="0" err="1"/>
              <a:t>схемасы</a:t>
            </a:r>
            <a:r>
              <a:rPr lang="en-US" dirty="0"/>
              <a:t>: 1 - </a:t>
            </a:r>
            <a:r>
              <a:rPr lang="en-US" dirty="0" err="1"/>
              <a:t>реакция</a:t>
            </a:r>
            <a:r>
              <a:rPr lang="en-US" dirty="0"/>
              <a:t> </a:t>
            </a:r>
            <a:r>
              <a:rPr lang="en-US" dirty="0" err="1"/>
              <a:t>камерасы</a:t>
            </a:r>
            <a:r>
              <a:rPr lang="en-US" dirty="0"/>
              <a:t> (</a:t>
            </a:r>
            <a:r>
              <a:rPr lang="en-US" dirty="0" err="1"/>
              <a:t>автоклав</a:t>
            </a:r>
            <a:r>
              <a:rPr lang="en-US" dirty="0"/>
              <a:t>); 2 - </a:t>
            </a:r>
            <a:r>
              <a:rPr lang="en-US" dirty="0" err="1"/>
              <a:t>қабылдағыш</a:t>
            </a:r>
            <a:r>
              <a:rPr lang="en-US" dirty="0"/>
              <a:t>; 3 - </a:t>
            </a:r>
            <a:r>
              <a:rPr lang="en-US" dirty="0" err="1"/>
              <a:t>шар</a:t>
            </a:r>
            <a:r>
              <a:rPr lang="en-US" dirty="0"/>
              <a:t> </a:t>
            </a:r>
            <a:r>
              <a:rPr lang="en-US" dirty="0" err="1"/>
              <a:t>клапаны</a:t>
            </a:r>
            <a:r>
              <a:rPr lang="en-US" dirty="0"/>
              <a:t> </a:t>
            </a:r>
            <a:r>
              <a:rPr lang="en-US" dirty="0" err="1"/>
              <a:t>бар</a:t>
            </a:r>
            <a:r>
              <a:rPr lang="en-US" dirty="0"/>
              <a:t> </a:t>
            </a:r>
            <a:r>
              <a:rPr lang="en-US" dirty="0" err="1"/>
              <a:t>шығыс</a:t>
            </a:r>
            <a:r>
              <a:rPr lang="en-US" dirty="0"/>
              <a:t>; 4 - </a:t>
            </a:r>
            <a:r>
              <a:rPr lang="en-US" dirty="0" err="1"/>
              <a:t>жоғары</a:t>
            </a:r>
            <a:r>
              <a:rPr lang="en-US" dirty="0"/>
              <a:t> </a:t>
            </a:r>
            <a:r>
              <a:rPr lang="en-US" dirty="0" err="1"/>
              <a:t>қысымды</a:t>
            </a:r>
            <a:r>
              <a:rPr lang="en-US" dirty="0"/>
              <a:t> СО2 </a:t>
            </a:r>
            <a:r>
              <a:rPr lang="en-US" dirty="0" err="1"/>
              <a:t>сорғысы</a:t>
            </a:r>
            <a:r>
              <a:rPr lang="en-US" dirty="0"/>
              <a:t>; 5 - </a:t>
            </a:r>
            <a:r>
              <a:rPr lang="en-US" dirty="0" err="1"/>
              <a:t>автоматты</a:t>
            </a:r>
            <a:r>
              <a:rPr lang="en-US" dirty="0"/>
              <a:t> </a:t>
            </a:r>
            <a:r>
              <a:rPr lang="en-US" dirty="0" err="1"/>
              <a:t>қысым</a:t>
            </a:r>
            <a:r>
              <a:rPr lang="en-US" dirty="0"/>
              <a:t> </a:t>
            </a:r>
            <a:r>
              <a:rPr lang="en-US" dirty="0" err="1"/>
              <a:t>реттегіші</a:t>
            </a:r>
            <a:r>
              <a:rPr lang="en-US" dirty="0"/>
              <a:t>; 6 - </a:t>
            </a:r>
            <a:r>
              <a:rPr lang="en-US" dirty="0" err="1"/>
              <a:t>жылытқышты</a:t>
            </a:r>
            <a:r>
              <a:rPr lang="en-US" dirty="0"/>
              <a:t> </a:t>
            </a:r>
            <a:r>
              <a:rPr lang="en-US" dirty="0" err="1"/>
              <a:t>басқару</a:t>
            </a:r>
            <a:r>
              <a:rPr lang="en-US" dirty="0"/>
              <a:t> </a:t>
            </a:r>
            <a:r>
              <a:rPr lang="en-US" dirty="0" err="1"/>
              <a:t>блогы</a:t>
            </a:r>
            <a:r>
              <a:rPr lang="en-US" dirty="0"/>
              <a:t>; 7 - </a:t>
            </a:r>
            <a:r>
              <a:rPr lang="en-US" dirty="0" err="1"/>
              <a:t>термопара</a:t>
            </a:r>
            <a:r>
              <a:rPr lang="en-US" dirty="0"/>
              <a:t>; 8 - </a:t>
            </a:r>
            <a:r>
              <a:rPr lang="en-US" dirty="0" err="1"/>
              <a:t>резистивті</a:t>
            </a:r>
            <a:r>
              <a:rPr lang="en-US" dirty="0"/>
              <a:t> </a:t>
            </a:r>
            <a:r>
              <a:rPr lang="en-US" dirty="0" err="1"/>
              <a:t>жылытқыш</a:t>
            </a:r>
            <a:r>
              <a:rPr lang="en-US" dirty="0"/>
              <a:t>; 9 - </a:t>
            </a:r>
            <a:r>
              <a:rPr lang="en-US" dirty="0" err="1"/>
              <a:t>визуалды</a:t>
            </a:r>
            <a:r>
              <a:rPr lang="en-US" dirty="0"/>
              <a:t>  </a:t>
            </a:r>
            <a:r>
              <a:rPr lang="en-US" dirty="0" err="1"/>
              <a:t>бақылауға</a:t>
            </a:r>
            <a:r>
              <a:rPr lang="en-US" dirty="0"/>
              <a:t> </a:t>
            </a:r>
            <a:r>
              <a:rPr lang="en-US" dirty="0" err="1"/>
              <a:t>арналған</a:t>
            </a:r>
            <a:r>
              <a:rPr lang="en-US" dirty="0"/>
              <a:t> </a:t>
            </a:r>
            <a:r>
              <a:rPr lang="en-US" dirty="0" err="1"/>
              <a:t>сапфир</a:t>
            </a:r>
            <a:r>
              <a:rPr lang="en-US" dirty="0"/>
              <a:t> </a:t>
            </a:r>
            <a:r>
              <a:rPr lang="en-US" dirty="0" err="1"/>
              <a:t>терезесі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37A9C99-0541-4474-8331-030B4E42BDDA}"/>
              </a:ext>
            </a:extLst>
          </p:cNvPr>
          <p:cNvSpPr txBox="1"/>
          <p:nvPr/>
        </p:nvSpPr>
        <p:spPr>
          <a:xfrm>
            <a:off x="3042249" y="2193985"/>
            <a:ext cx="274320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ru-RU" dirty="0"/>
              <a:t>11</a:t>
            </a:r>
            <a:r>
              <a:rPr lang="ru-RU" sz="20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4729FAA-EFEF-447D-93FF-57D687E97024}"/>
              </a:ext>
            </a:extLst>
          </p:cNvPr>
          <p:cNvSpPr txBox="1"/>
          <p:nvPr/>
        </p:nvSpPr>
        <p:spPr>
          <a:xfrm rot="10800000" flipV="1">
            <a:off x="2408748" y="5681294"/>
            <a:ext cx="543465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ru-RU" sz="20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ED92304-4D42-4240-9F53-9EA74C9AD4CD}"/>
              </a:ext>
            </a:extLst>
          </p:cNvPr>
          <p:cNvSpPr txBox="1"/>
          <p:nvPr/>
        </p:nvSpPr>
        <p:spPr>
          <a:xfrm>
            <a:off x="1919018" y="5038905"/>
            <a:ext cx="274320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dirty="0">
                <a:solidFill>
                  <a:srgbClr val="000000"/>
                </a:solidFill>
              </a:rPr>
              <a:t>     </a:t>
            </a:r>
            <a:r>
              <a:rPr lang="ru-RU" sz="2000" dirty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69CD953-F247-42EA-B3BE-D019D75B8AB0}"/>
              </a:ext>
            </a:extLst>
          </p:cNvPr>
          <p:cNvSpPr txBox="1"/>
          <p:nvPr/>
        </p:nvSpPr>
        <p:spPr>
          <a:xfrm>
            <a:off x="969214" y="4189742"/>
            <a:ext cx="274320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ru-RU" sz="2000" dirty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D882DC88-70FF-4270-A125-92898BEE4457}"/>
              </a:ext>
            </a:extLst>
          </p:cNvPr>
          <p:cNvSpPr txBox="1"/>
          <p:nvPr/>
        </p:nvSpPr>
        <p:spPr>
          <a:xfrm rot="-10800000" flipV="1">
            <a:off x="5008353" y="5707352"/>
            <a:ext cx="2800709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ru-RU" sz="2000" dirty="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1BCBC37-50EB-4EA9-A599-F17AD892558C}"/>
              </a:ext>
            </a:extLst>
          </p:cNvPr>
          <p:cNvSpPr txBox="1"/>
          <p:nvPr/>
        </p:nvSpPr>
        <p:spPr>
          <a:xfrm>
            <a:off x="5007454" y="2807718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ru-RU" dirty="0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D4BB7925-1FB6-4312-B738-F6878EE646C4}"/>
              </a:ext>
            </a:extLst>
          </p:cNvPr>
          <p:cNvSpPr txBox="1"/>
          <p:nvPr/>
        </p:nvSpPr>
        <p:spPr>
          <a:xfrm>
            <a:off x="4072027" y="2706178"/>
            <a:ext cx="274320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ru-RU" sz="2000" dirty="0">
                <a:solidFill>
                  <a:srgbClr val="000000"/>
                </a:solidFill>
              </a:rPr>
              <a:t>7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9135682B-AF4F-4063-B408-007DB3D1FB46}"/>
              </a:ext>
            </a:extLst>
          </p:cNvPr>
          <p:cNvSpPr txBox="1"/>
          <p:nvPr/>
        </p:nvSpPr>
        <p:spPr>
          <a:xfrm>
            <a:off x="4329921" y="3912978"/>
            <a:ext cx="274320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ru-RU" sz="2000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45B234CB-4AF7-413F-80C1-B7B35938D23A}"/>
              </a:ext>
            </a:extLst>
          </p:cNvPr>
          <p:cNvSpPr txBox="1"/>
          <p:nvPr/>
        </p:nvSpPr>
        <p:spPr>
          <a:xfrm>
            <a:off x="4329023" y="4400909"/>
            <a:ext cx="274320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ru-RU" sz="2000" dirty="0">
                <a:solidFill>
                  <a:srgbClr val="000000"/>
                </a:solidFill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8870046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52101BE-103B-45FC-8300-54A666D1F3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819237"/>
            <a:ext cx="11090274" cy="5273587"/>
          </a:xfrm>
        </p:spPr>
        <p:txBody>
          <a:bodyPr vert="horz" wrap="square" lIns="0" tIns="0" rIns="0" bIns="0" rtlCol="0" anchor="t">
            <a:normAutofit fontScale="92500" lnSpcReduction="10000"/>
          </a:bodyPr>
          <a:lstStyle/>
          <a:p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Кеуекті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матрицаларды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өндіру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полимер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ерітіндісін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көбіктендіру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арқылы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мүмкін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болады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.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Бұған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үрлеу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агенттері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, газ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айдау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,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сұйықтықтың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суперкритикалық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газдануы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немесе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кептіру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арқылы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қол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жеткізуге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болады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.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Суперкритикалық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сұйықтықтармен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көмірқышқылдандыруға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болатын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полимерлердің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аморфты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фракциясы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жоғары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болуы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керек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. Полимер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түйіршіктері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газды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,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атап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айтқанда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азотты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немесе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көмірқышқыл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газын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жоғары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қысыммен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пайдалану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арқылы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пластикалық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күйге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айналады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;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газдың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полимерлі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матрицада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еруі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тұтқырлықтың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төмендеуіне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әкеліп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соғады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,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бұл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30-40 ° C температура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диапазонында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аморфты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биологиялық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ыдырайтын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полимерлерді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өңдеуге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мүмкіндік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береді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;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бұл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жағдайда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,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алайда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,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орташа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алғанда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,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тесіктердің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10-30% -дан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аспайтын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бөлігі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өзара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байланысты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.</a:t>
            </a:r>
          </a:p>
          <a:p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Полимерлерден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кеуекті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матрицаларды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алу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тәсілдерінің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бірі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-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екі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компонентті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қоспалар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алу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және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осы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жүйеде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еритін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компоненттердің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біреуінің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ерітіндісінде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 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дейін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сілтілендіру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.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Полимерлердің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көп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компонентті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ерітінді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жүйелерін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қолдану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100-ден 350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нм-ге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дейінгі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мөлшерде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90%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кеуектілігі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бар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кеуекті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материалдардың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ауқымын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алуға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мүмкіндік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береді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.</a:t>
            </a:r>
            <a:endParaRPr lang="ru-RU" dirty="0">
              <a:solidFill>
                <a:srgbClr val="FFFFFF"/>
              </a:solidFill>
            </a:endParaRPr>
          </a:p>
          <a:p>
            <a:endParaRPr lang="ru-RU" dirty="0">
              <a:solidFill>
                <a:srgbClr val="FFFFFF">
                  <a:alpha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691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EBC3A9B-439C-4807-A544-D73CFF9C9D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847992"/>
            <a:ext cx="11090274" cy="5244832"/>
          </a:xfrm>
        </p:spPr>
        <p:txBody>
          <a:bodyPr vert="horz" wrap="square" lIns="0" tIns="0" rIns="0" bIns="0" rtlCol="0" anchor="t">
            <a:normAutofit/>
          </a:bodyPr>
          <a:lstStyle/>
          <a:p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Дамыған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кеуекті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құрылымы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бар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матрицаны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алудың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келесі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әдісі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-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мұздатылған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кептіру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. Полимер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еріткіште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ерітіліп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,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мұз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кристалының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өсу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бағытының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бақылауымен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сұйық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азотта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қатады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.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Содан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кейін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мұздатылған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ерітінді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лиофилизация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әдісімен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кептіріледі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(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яғни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төмендетілген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қысыммен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);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мұздың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сублимациясы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(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сублимациясы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)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жүреді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,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мұздату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бағытына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макроскопиялық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бағытталған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тесіктер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жасайды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.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Содан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кейін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шикізат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күйдіріледі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,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бұл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раманың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беріктігін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қамтамасыз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етеді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.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Әдіс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матрицада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кеуектілігінің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жалпы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матрицасы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90% -дан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асатын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үлкен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тесіктердің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пайда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болуын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қамтамасыз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етеді</a:t>
            </a:r>
            <a:endParaRPr lang="ru-RU" dirty="0" err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9710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9AB4DFD-17DF-40C6-8231-14476072B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ea typeface="+mj-lt"/>
                <a:cs typeface="+mj-lt"/>
              </a:rPr>
              <a:t>Көлемді матрицалар (3D)</a:t>
            </a:r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1B642C6-EDDE-4D7E-8055-ABADA76640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wrap="square" lIns="0" tIns="0" rIns="0" bIns="0" rtlCol="0" anchor="t">
            <a:normAutofit lnSpcReduction="10000"/>
          </a:bodyPr>
          <a:lstStyle/>
          <a:p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Көлемді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матрицалар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(3D) -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губкалар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,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гельдер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,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көлемдік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құрылымдар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түріндегі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күрделі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жүйелер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.</a:t>
            </a:r>
            <a:endParaRPr lang="ru-RU" dirty="0">
              <a:solidFill>
                <a:srgbClr val="FFFFFF"/>
              </a:solidFill>
            </a:endParaRPr>
          </a:p>
          <a:p>
            <a:endParaRPr lang="ru-RU"/>
          </a:p>
          <a:p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Матрицаларды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гель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түрінде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жобалау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кезінде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матрицаға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жасушалардың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ойдағыдай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өсуіне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қажетті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қасиеттерді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беру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үшін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бірқатар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параметрлерді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бақылау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қажет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.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Гельді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қалыптастыру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кезінде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процестің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параметрлерін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гельдің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қажетті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тұтастығы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мен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беріктігін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,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биоүйлесімділігін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,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жасушаларға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қатысты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адгезияның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қажетті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сипаттамаларын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,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биоыдыраудың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белгіленген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жылдамдықтарын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және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сәйкес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диффузиялық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сипаттамаларын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қамтамасыз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ету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үшін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бақылау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қажет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6574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08D12DA-B9F2-4179-94A9-47DA6A36B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wrap="square" lIns="0" tIns="0" rIns="0" bIns="0" rtlCol="0" anchor="t" anchorCtr="0">
            <a:noAutofit/>
          </a:bodyPr>
          <a:lstStyle/>
          <a:p>
            <a:r>
              <a:rPr lang="ru-RU" sz="2800" err="1">
                <a:ea typeface="+mj-lt"/>
                <a:cs typeface="+mj-lt"/>
              </a:rPr>
              <a:t>Қолданылатын</a:t>
            </a:r>
            <a:r>
              <a:rPr lang="ru-RU" sz="2800">
                <a:ea typeface="+mj-lt"/>
                <a:cs typeface="+mj-lt"/>
              </a:rPr>
              <a:t> </a:t>
            </a:r>
            <a:r>
              <a:rPr lang="ru-RU" sz="2800" err="1">
                <a:ea typeface="+mj-lt"/>
                <a:cs typeface="+mj-lt"/>
              </a:rPr>
              <a:t>материалдардың</a:t>
            </a:r>
            <a:r>
              <a:rPr lang="ru-RU" sz="2800">
                <a:ea typeface="+mj-lt"/>
                <a:cs typeface="+mj-lt"/>
              </a:rPr>
              <a:t> </a:t>
            </a:r>
            <a:r>
              <a:rPr lang="ru-RU" sz="2800" err="1">
                <a:ea typeface="+mj-lt"/>
                <a:cs typeface="+mj-lt"/>
              </a:rPr>
              <a:t>кеуектілігі</a:t>
            </a:r>
            <a:r>
              <a:rPr lang="ru-RU" sz="2800">
                <a:ea typeface="+mj-lt"/>
                <a:cs typeface="+mj-lt"/>
              </a:rPr>
              <a:t> </a:t>
            </a:r>
            <a:r>
              <a:rPr lang="ru-RU" sz="2800" err="1">
                <a:ea typeface="+mj-lt"/>
                <a:cs typeface="+mj-lt"/>
              </a:rPr>
              <a:t>және</a:t>
            </a:r>
            <a:r>
              <a:rPr lang="ru-RU" sz="2800">
                <a:ea typeface="+mj-lt"/>
                <a:cs typeface="+mj-lt"/>
              </a:rPr>
              <a:t> </a:t>
            </a:r>
            <a:r>
              <a:rPr lang="ru-RU" sz="2800" err="1">
                <a:ea typeface="+mj-lt"/>
                <a:cs typeface="+mj-lt"/>
              </a:rPr>
              <a:t>кеуектерінің</a:t>
            </a:r>
            <a:r>
              <a:rPr lang="ru-RU" sz="2800">
                <a:ea typeface="+mj-lt"/>
                <a:cs typeface="+mj-lt"/>
              </a:rPr>
              <a:t> </a:t>
            </a:r>
            <a:r>
              <a:rPr lang="ru-RU" sz="2800" err="1">
                <a:ea typeface="+mj-lt"/>
                <a:cs typeface="+mj-lt"/>
              </a:rPr>
              <a:t>орташа</a:t>
            </a:r>
            <a:r>
              <a:rPr lang="ru-RU" sz="2800">
                <a:ea typeface="+mj-lt"/>
                <a:cs typeface="+mj-lt"/>
              </a:rPr>
              <a:t> </a:t>
            </a:r>
            <a:r>
              <a:rPr lang="ru-RU" sz="2800" err="1">
                <a:ea typeface="+mj-lt"/>
                <a:cs typeface="+mj-lt"/>
              </a:rPr>
              <a:t>мөлшері</a:t>
            </a:r>
            <a:r>
              <a:rPr lang="ru-RU" sz="2800">
                <a:ea typeface="+mj-lt"/>
                <a:cs typeface="+mj-lt"/>
              </a:rPr>
              <a:t> </a:t>
            </a:r>
            <a:r>
              <a:rPr lang="ru-RU" sz="2800" err="1">
                <a:ea typeface="+mj-lt"/>
                <a:cs typeface="+mj-lt"/>
              </a:rPr>
              <a:t>ұлпа</a:t>
            </a:r>
            <a:r>
              <a:rPr lang="ru-RU" sz="2800">
                <a:ea typeface="+mj-lt"/>
                <a:cs typeface="+mj-lt"/>
              </a:rPr>
              <a:t> матрицаларын өндіруге арналған</a:t>
            </a:r>
            <a:endParaRPr lang="ru-RU" sz="2800"/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xmlns="" id="{73748429-A7D8-45A0-9EF1-401FB677D89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50863" y="2112963"/>
          <a:ext cx="11090273" cy="393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9795">
                  <a:extLst>
                    <a:ext uri="{9D8B030D-6E8A-4147-A177-3AD203B41FA5}">
                      <a16:colId xmlns:a16="http://schemas.microsoft.com/office/drawing/2014/main" xmlns="" val="221544056"/>
                    </a:ext>
                  </a:extLst>
                </a:gridCol>
                <a:gridCol w="2557736">
                  <a:extLst>
                    <a:ext uri="{9D8B030D-6E8A-4147-A177-3AD203B41FA5}">
                      <a16:colId xmlns:a16="http://schemas.microsoft.com/office/drawing/2014/main" xmlns="" val="3508347541"/>
                    </a:ext>
                  </a:extLst>
                </a:gridCol>
                <a:gridCol w="2557736">
                  <a:extLst>
                    <a:ext uri="{9D8B030D-6E8A-4147-A177-3AD203B41FA5}">
                      <a16:colId xmlns:a16="http://schemas.microsoft.com/office/drawing/2014/main" xmlns="" val="445057761"/>
                    </a:ext>
                  </a:extLst>
                </a:gridCol>
                <a:gridCol w="1579124">
                  <a:extLst>
                    <a:ext uri="{9D8B030D-6E8A-4147-A177-3AD203B41FA5}">
                      <a16:colId xmlns:a16="http://schemas.microsoft.com/office/drawing/2014/main" xmlns="" val="1491899838"/>
                    </a:ext>
                  </a:extLst>
                </a:gridCol>
                <a:gridCol w="725882">
                  <a:extLst>
                    <a:ext uri="{9D8B030D-6E8A-4147-A177-3AD203B41FA5}">
                      <a16:colId xmlns:a16="http://schemas.microsoft.com/office/drawing/2014/main" xmlns="" val="1705299406"/>
                    </a:ext>
                  </a:extLst>
                </a:gridCol>
              </a:tblGrid>
              <a:tr h="181610">
                <a:tc>
                  <a:txBody>
                    <a:bodyPr/>
                    <a:lstStyle/>
                    <a:p>
                      <a:pPr marL="25400"/>
                      <a:r>
                        <a:rPr lang="ru-RU" sz="1200">
                          <a:effectLst/>
                        </a:rPr>
                        <a:t>Тип материала</a:t>
                      </a:r>
                      <a:endParaRPr lang="ru-RU">
                        <a:effectLst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Метод изготовления</a:t>
                      </a:r>
                      <a:endParaRPr lang="ru-RU">
                        <a:effectLst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Размер пор, нм</a:t>
                      </a:r>
                      <a:endParaRPr lang="ru-RU">
                        <a:effectLst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</a:rPr>
                        <a:t>Пористость, %</a:t>
                      </a:r>
                      <a:endParaRPr lang="ru-RU">
                        <a:effectLst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44562888"/>
                  </a:ext>
                </a:extLst>
              </a:tr>
              <a:tr h="154940">
                <a:tc>
                  <a:txBody>
                    <a:bodyPr/>
                    <a:lstStyle/>
                    <a:p>
                      <a:pPr marL="25400">
                        <a:lnSpc>
                          <a:spcPts val="1220"/>
                        </a:lnSpc>
                      </a:pPr>
                      <a:r>
                        <a:rPr lang="ru-RU" sz="1200">
                          <a:effectLst/>
                        </a:rPr>
                        <a:t>Коллаген</a:t>
                      </a:r>
                      <a:endParaRPr lang="ru-RU">
                        <a:effectLst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</a:pPr>
                      <a:r>
                        <a:rPr lang="af-ZA" sz="1200">
                          <a:effectLst/>
                        </a:rPr>
                        <a:t>"Freeze-drying"*</a:t>
                      </a:r>
                      <a:endParaRPr lang="af-ZA">
                        <a:effectLst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</a:pPr>
                      <a:r>
                        <a:rPr lang="ru-RU" sz="1200">
                          <a:effectLst/>
                        </a:rPr>
                        <a:t>11–105 и 14–134</a:t>
                      </a:r>
                      <a:endParaRPr lang="ru-RU">
                        <a:effectLst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</a:pPr>
                      <a:r>
                        <a:rPr lang="ru-RU" sz="1200">
                          <a:effectLst/>
                        </a:rPr>
                        <a:t>80–90</a:t>
                      </a:r>
                      <a:endParaRPr lang="ru-RU">
                        <a:effectLst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62730608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marL="25400"/>
                      <a:r>
                        <a:rPr lang="ru-RU" sz="1200">
                          <a:effectLst/>
                        </a:rPr>
                        <a:t>Шелк</a:t>
                      </a:r>
                      <a:endParaRPr lang="ru-RU">
                        <a:effectLst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f-ZA" sz="1200">
                          <a:effectLst/>
                        </a:rPr>
                        <a:t>"Salt-leaching"*</a:t>
                      </a:r>
                      <a:endParaRPr lang="af-ZA">
                        <a:effectLst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50800"/>
                      <a:r>
                        <a:rPr lang="af-ZA" sz="1200">
                          <a:effectLst/>
                        </a:rPr>
                        <a:t>50 (–20 ºC), 15 (–80 ºC)</a:t>
                      </a:r>
                      <a:endParaRPr lang="af-ZA">
                        <a:effectLst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84–98</a:t>
                      </a:r>
                      <a:endParaRPr lang="ru-RU">
                        <a:effectLst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68218777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marL="25400"/>
                      <a:r>
                        <a:rPr lang="ru-RU" sz="1200">
                          <a:effectLst/>
                        </a:rPr>
                        <a:t>Полилактид</a:t>
                      </a:r>
                      <a:endParaRPr lang="ru-RU">
                        <a:effectLst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f-ZA" sz="1200">
                          <a:effectLst/>
                        </a:rPr>
                        <a:t>"Salt-leaching"</a:t>
                      </a:r>
                      <a:endParaRPr lang="af-ZA">
                        <a:effectLst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600</a:t>
                      </a:r>
                      <a:endParaRPr lang="ru-RU">
                        <a:effectLst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58–80</a:t>
                      </a:r>
                      <a:endParaRPr lang="ru-RU">
                        <a:effectLst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76310469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marL="25400"/>
                      <a:r>
                        <a:rPr lang="ru-RU" sz="1200">
                          <a:effectLst/>
                        </a:rPr>
                        <a:t>Полилактид/гликолактид/ПВА</a:t>
                      </a:r>
                      <a:endParaRPr lang="ru-RU">
                        <a:effectLst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f-ZA" sz="1200">
                          <a:effectLst/>
                        </a:rPr>
                        <a:t>"Salt-leaching"</a:t>
                      </a:r>
                      <a:endParaRPr lang="af-ZA">
                        <a:effectLst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200–300</a:t>
                      </a:r>
                      <a:endParaRPr lang="ru-RU">
                        <a:effectLst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90</a:t>
                      </a:r>
                      <a:endParaRPr lang="ru-RU">
                        <a:effectLst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70849686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marL="25400"/>
                      <a:r>
                        <a:rPr lang="ru-RU" sz="1200">
                          <a:effectLst/>
                        </a:rPr>
                        <a:t>Полимерные губки</a:t>
                      </a:r>
                      <a:endParaRPr lang="ru-RU">
                        <a:effectLst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Полимерная эмульсия*</a:t>
                      </a:r>
                      <a:endParaRPr lang="ru-RU">
                        <a:effectLst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40–100</a:t>
                      </a:r>
                      <a:endParaRPr lang="ru-RU">
                        <a:effectLst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80</a:t>
                      </a:r>
                      <a:endParaRPr lang="ru-RU">
                        <a:effectLst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52703923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marL="25400"/>
                      <a:r>
                        <a:rPr lang="ru-RU" sz="1200">
                          <a:effectLst/>
                        </a:rPr>
                        <a:t>ГАП/хитозан/желатин</a:t>
                      </a:r>
                      <a:endParaRPr lang="ru-RU">
                        <a:effectLst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f-ZA" sz="1200">
                          <a:effectLst/>
                        </a:rPr>
                        <a:t>"Freeze-drying"</a:t>
                      </a:r>
                      <a:endParaRPr lang="af-ZA">
                        <a:effectLst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300–500</a:t>
                      </a:r>
                      <a:endParaRPr lang="ru-RU">
                        <a:effectLst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87</a:t>
                      </a:r>
                      <a:endParaRPr lang="ru-RU">
                        <a:effectLst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30427731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marL="25400"/>
                      <a:r>
                        <a:rPr lang="ru-RU" sz="1200">
                          <a:effectLst/>
                        </a:rPr>
                        <a:t>Коллаген/ГАП</a:t>
                      </a:r>
                      <a:endParaRPr lang="ru-RU">
                        <a:effectLst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f-ZA" sz="1200">
                          <a:effectLst/>
                        </a:rPr>
                        <a:t>"Freeze-drying"</a:t>
                      </a:r>
                      <a:endParaRPr lang="af-ZA">
                        <a:effectLst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30–100</a:t>
                      </a:r>
                      <a:endParaRPr lang="ru-RU">
                        <a:effectLst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85</a:t>
                      </a:r>
                      <a:endParaRPr lang="ru-RU">
                        <a:effectLst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61057695"/>
                  </a:ext>
                </a:extLst>
              </a:tr>
              <a:tr h="173990">
                <a:tc>
                  <a:txBody>
                    <a:bodyPr/>
                    <a:lstStyle/>
                    <a:p>
                      <a:pPr>
                        <a:lnSpc>
                          <a:spcPts val="1370"/>
                        </a:lnSpc>
                      </a:pPr>
                      <a:r>
                        <a:rPr lang="ru-RU" sz="1200">
                          <a:effectLst/>
                        </a:rPr>
                        <a:t>Полилактид/гликолид/коллаген/</a:t>
                      </a:r>
                      <a:endParaRPr lang="ru-RU">
                        <a:effectLst/>
                      </a:endParaRPr>
                    </a:p>
                  </a:txBody>
                  <a:tcPr marL="0" marR="0" marT="0" marB="0" anchor="b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af-ZA" sz="1200">
                          <a:effectLst/>
                        </a:rPr>
                        <a:t>"Salt-leaching"</a:t>
                      </a:r>
                      <a:endParaRPr lang="af-ZA">
                        <a:effectLst/>
                      </a:endParaRPr>
                    </a:p>
                  </a:txBody>
                  <a:tcPr marL="0" marR="0" marT="0" marB="0" anchor="b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355–425</a:t>
                      </a:r>
                      <a:endParaRPr lang="ru-RU">
                        <a:effectLst/>
                      </a:endParaRPr>
                    </a:p>
                  </a:txBody>
                  <a:tcPr marL="0" marR="0" marT="0" marB="0" anchor="b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47–87</a:t>
                      </a:r>
                      <a:endParaRPr lang="ru-RU">
                        <a:effectLst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29831626"/>
                  </a:ext>
                </a:extLst>
              </a:tr>
              <a:tr h="175260">
                <a:tc rowSpan="2">
                  <a:txBody>
                    <a:bodyPr/>
                    <a:lstStyle/>
                    <a:p>
                      <a:r>
                        <a:rPr lang="ru-RU" sz="1200">
                          <a:effectLst/>
                        </a:rPr>
                        <a:t>ГАП</a:t>
                      </a:r>
                      <a:endParaRPr lang="ru-RU">
                        <a:effectLst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271903853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550">
                          <a:effectLst/>
                        </a:rPr>
                        <a:t> </a:t>
                      </a:r>
                      <a:endParaRPr lang="ru-RU">
                        <a:effectLst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r>
                        <a:rPr lang="ru-RU" sz="550">
                          <a:effectLst/>
                        </a:rPr>
                        <a:t> </a:t>
                      </a:r>
                      <a:endParaRPr lang="ru-RU">
                        <a:effectLst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r>
                        <a:rPr lang="ru-RU" sz="550">
                          <a:effectLst/>
                        </a:rPr>
                        <a:t> </a:t>
                      </a:r>
                      <a:endParaRPr lang="ru-RU">
                        <a:effectLst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58839809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D249933-5BE9-4BE5-9E4B-C17B45EDD941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A49CDD5-B320-4DF4-9AEA-A31D2B3884D0}"/>
              </a:ext>
            </a:extLst>
          </p:cNvPr>
          <p:cNvSpPr txBox="1"/>
          <p:nvPr/>
        </p:nvSpPr>
        <p:spPr>
          <a:xfrm>
            <a:off x="1000666" y="5932098"/>
            <a:ext cx="970183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>
                <a:latin typeface="Times New Roman"/>
                <a:cs typeface="Times New Roman"/>
              </a:rPr>
              <a:t>Примечания: * – техника "Freeze-drying" подразумевает сушку при низких темпе-ратурах (лиофильная сушка), "Salt-leaching" – для создания пористости используют кри-сталлы NaCl с последующим вымыванием в дистиллированной воде, "Полимерная эмуль-сия" – полимер в растворителе, с последующим формированием матрикса и испарением растворителя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7836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ACEAFC5-2B0C-4633-B710-29E8AA6E95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9C10B88-6A0F-488F-BBAA-40274BEEEF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wrap="square" lIns="0" tIns="0" rIns="0" bIns="0" rtlCol="0" anchor="t">
            <a:normAutofit fontScale="92500" lnSpcReduction="10000"/>
          </a:bodyPr>
          <a:lstStyle/>
          <a:p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Губкалар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-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қатты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,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өте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кеуекті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жүйелер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(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тері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тесіктерінің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80-95%Губкадағы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тері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тесігінің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мөлшері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өндіріс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әдісіне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және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тағайындалуына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байланысты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әр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түрлі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болуы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мүмкін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.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Мысалы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,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фибробласттар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мен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гепатоциттердің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иммобилизациясы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үшін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тері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тесігі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шамамен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20 мкм,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терінің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регенерациясы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үшін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- 20-150 мкм,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сүйек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тіндерінің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регенерациясы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үшін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- 100-150 мкм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болуы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керек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.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Губкаларды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жасау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үшін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синтетикалық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және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табиғи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биологиялық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ыдырайтын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полимерлі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материалдар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қолданылады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.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Биологиялық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ыдырайтын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материалдар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арасында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полимерлер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мен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сүт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және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гликоль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қышқылдарының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сополимерлері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, поли-лактон, полипропилен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фумараты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,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моноангидридтер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және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полиортеэстер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кең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қолданылады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.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Табиғи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материалдар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қатарына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коллаген, желатин, хитозан, альгинат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және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оның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туындылары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, ПГА 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жатады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.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Өндіріс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әдістерінің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ішінде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сілтілеу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,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көбіктену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,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фазалық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бөлу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әдістерін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бөліп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алу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керек</a:t>
            </a:r>
            <a:endParaRPr lang="ru-RU" dirty="0" err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9621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9DE00DB-2489-492D-96C4-5E19CAD8F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34898"/>
            <a:ext cx="11091600" cy="1332000"/>
          </a:xfrm>
        </p:spPr>
        <p:txBody>
          <a:bodyPr>
            <a:normAutofit/>
          </a:bodyPr>
          <a:lstStyle/>
          <a:p>
            <a:r>
              <a:rPr lang="ru-RU">
                <a:ea typeface="+mj-lt"/>
                <a:cs typeface="+mj-lt"/>
              </a:rPr>
              <a:t>«</a:t>
            </a:r>
            <a:r>
              <a:rPr lang="ru-RU" sz="3200">
                <a:ea typeface="+mj-lt"/>
                <a:cs typeface="+mj-lt"/>
              </a:rPr>
              <a:t>Коллаген / PHA» құрамынан үш өлшемді матрицалар гемостатикалық коллагенді губка негізінде алынды</a:t>
            </a:r>
            <a:endParaRPr lang="ru-RU" sz="3200"/>
          </a:p>
        </p:txBody>
      </p:sp>
      <p:pic>
        <p:nvPicPr>
          <p:cNvPr id="4" name="Рисунок 4" descr="Изображение выглядит как фотография, еда, стол, закрыть&#10;&#10;Автоматически созданное описание">
            <a:extLst>
              <a:ext uri="{FF2B5EF4-FFF2-40B4-BE49-F238E27FC236}">
                <a16:creationId xmlns:a16="http://schemas.microsoft.com/office/drawing/2014/main" xmlns="" id="{C3BAE639-3004-4527-A3FB-1C1CBD5C6B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43264" y="2113199"/>
            <a:ext cx="8505473" cy="3979625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013F7AB-285B-4A2F-9243-3E1789EA1941}"/>
              </a:ext>
            </a:extLst>
          </p:cNvPr>
          <p:cNvSpPr txBox="1"/>
          <p:nvPr/>
        </p:nvSpPr>
        <p:spPr>
          <a:xfrm>
            <a:off x="554966" y="5975230"/>
            <a:ext cx="9802482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Полигидроксибутиратпен модификацияланған коллагенді губкадан алынған үш өлшемді матрицаның электронды микрографиясы</a:t>
            </a:r>
          </a:p>
        </p:txBody>
      </p:sp>
    </p:spTree>
    <p:extLst>
      <p:ext uri="{BB962C8B-B14F-4D97-AF65-F5344CB8AC3E}">
        <p14:creationId xmlns:p14="http://schemas.microsoft.com/office/powerpoint/2010/main" val="6565972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57F9512-C95B-4108-9F15-0ED5DDF62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ea typeface="+mj-lt"/>
                <a:cs typeface="+mj-lt"/>
              </a:rPr>
              <a:t>Мата  </a:t>
            </a:r>
            <a:r>
              <a:rPr lang="ru-RU" sz="3200" dirty="0" err="1">
                <a:ea typeface="+mj-lt"/>
                <a:cs typeface="+mj-lt"/>
              </a:rPr>
              <a:t>және</a:t>
            </a:r>
            <a:r>
              <a:rPr lang="ru-RU" sz="3200" dirty="0">
                <a:ea typeface="+mj-lt"/>
                <a:cs typeface="+mj-lt"/>
              </a:rPr>
              <a:t> мата </a:t>
            </a:r>
            <a:r>
              <a:rPr lang="ru-RU" sz="3200" dirty="0" err="1">
                <a:ea typeface="+mj-lt"/>
                <a:cs typeface="+mj-lt"/>
              </a:rPr>
              <a:t>талшықтары</a:t>
            </a:r>
            <a:r>
              <a:rPr lang="ru-RU" sz="3200" dirty="0">
                <a:ea typeface="+mj-lt"/>
                <a:cs typeface="+mj-lt"/>
              </a:rPr>
              <a:t> </a:t>
            </a:r>
            <a:r>
              <a:rPr lang="ru-RU" sz="3200" dirty="0" err="1">
                <a:ea typeface="+mj-lt"/>
                <a:cs typeface="+mj-lt"/>
              </a:rPr>
              <a:t>негізіндегі</a:t>
            </a:r>
            <a:r>
              <a:rPr lang="ru-RU" sz="3200" dirty="0">
                <a:ea typeface="+mj-lt"/>
                <a:cs typeface="+mj-lt"/>
              </a:rPr>
              <a:t> </a:t>
            </a:r>
            <a:r>
              <a:rPr lang="ru-RU" sz="3200" dirty="0" err="1">
                <a:ea typeface="+mj-lt"/>
                <a:cs typeface="+mj-lt"/>
              </a:rPr>
              <a:t>матрицалар</a:t>
            </a:r>
            <a:endParaRPr lang="ru-RU" sz="3200" dirty="0" err="1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9DED3C3-CC98-48B2-80FD-72C9EF279F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wrap="square" lIns="0" tIns="0" rIns="0" bIns="0" rtlCol="0" anchor="t">
            <a:normAutofit/>
          </a:bodyPr>
          <a:lstStyle/>
          <a:p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Мата  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және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мата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талшықтары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негізіндегі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матрицалар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сонымен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қатар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поли-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сүт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қышқылы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сияқты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биологиялық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ыдырайтын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синтетикалық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полимерлерден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және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табиғи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полимерлерден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- коллаген,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альгинаттан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жасалады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және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тұрақты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немесе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кездейсоқ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талшыққа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бағдарланған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 тор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түрін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білдіреді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.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Сығымдалған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жүктемелерге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төзімді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губкалы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матрицалардан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айырмашылығы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,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талшық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негізіндегі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матрицалар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созылуға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төзімді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.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Ашық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кеуекті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матрицалар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тіндерді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индукциялайтын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имплантаттар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,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хондроциттер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,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гепатоциттер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,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остеобласттар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,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фибробласттар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,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бұлшықет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жасушалары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, эпителий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жасушалары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,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діңгек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жасушалары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сияқты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in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vitro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жасушаларды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өсіруге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арналған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матрицалар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ретінде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қолданылады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852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66D47B7-A468-4087-B9BC-A21DE7595B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wrap="square" lIns="0" tIns="0" rIns="0" bIns="0" rtlCol="0" anchor="t">
            <a:normAutofit/>
          </a:bodyPr>
          <a:lstStyle/>
          <a:p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Регенеративті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(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қалпына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келтіретін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) медицина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дегеніміз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-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зақымдалған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немесе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жоғалған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органдардың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(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ұлпалардың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)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функцияларының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ішінара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немесе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толық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өтелуіне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бағытталған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жасушалардың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әртүрлі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терапиялық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және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хирургиялық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технологияларының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(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ағзаларды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 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және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ұлпаларды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қалпына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келтіру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)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жалпыланған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термині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.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Регенеративті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медицинада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екі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негізгі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бағыт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бар.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3773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0A28842-C60B-42C3-95E9-730B1C0B5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err="1">
                <a:ea typeface="+mj-lt"/>
                <a:cs typeface="+mj-lt"/>
              </a:rPr>
              <a:t>Керамикалық</a:t>
            </a:r>
            <a:r>
              <a:rPr lang="ru-RU">
                <a:ea typeface="+mj-lt"/>
                <a:cs typeface="+mj-lt"/>
              </a:rPr>
              <a:t> </a:t>
            </a:r>
            <a:r>
              <a:rPr lang="ru-RU" err="1">
                <a:ea typeface="+mj-lt"/>
                <a:cs typeface="+mj-lt"/>
              </a:rPr>
              <a:t>матрицалар</a:t>
            </a:r>
            <a:r>
              <a:rPr lang="ru-RU">
                <a:ea typeface="+mj-lt"/>
                <a:cs typeface="+mj-lt"/>
              </a:rPr>
              <a:t>. </a:t>
            </a:r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B0B2F64-A293-41C4-B1BD-B45A62375A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wrap="square" lIns="0" tIns="0" rIns="0" bIns="0" rtlCol="0" anchor="t">
            <a:normAutofit/>
          </a:bodyPr>
          <a:lstStyle/>
          <a:p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Кальций 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фосфатының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нақты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материалдары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 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полимерлері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бар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қыштан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жасалған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композиттер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қалпына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келтіру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хирургиясында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остеопластикалық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материал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ретінде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кеңінен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қолданылады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. Керамика мен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жоғары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молекулалық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қосылыстарға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негізделген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сусымалы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композициялық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матрицалар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жасушалар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мен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тіндердің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инженерлік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технологиялары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үшін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де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перспективалы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болып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табылады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5989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3C9A9FF-04D5-46C4-9A31-34C9A0341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1600" cy="713774"/>
          </a:xfrm>
        </p:spPr>
        <p:txBody>
          <a:bodyPr>
            <a:normAutofit/>
          </a:bodyPr>
          <a:lstStyle/>
          <a:p>
            <a:r>
              <a:rPr lang="ru-RU" sz="3600">
                <a:ea typeface="+mj-lt"/>
                <a:cs typeface="+mj-lt"/>
              </a:rPr>
              <a:t>Биоактивті шыны матрицалар</a:t>
            </a:r>
            <a:endParaRPr lang="ru-RU" sz="360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73614BE-3E02-4DF3-A241-BAFBF12E42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1466218"/>
            <a:ext cx="11090274" cy="5014794"/>
          </a:xfrm>
        </p:spPr>
        <p:txBody>
          <a:bodyPr vert="horz" wrap="square" lIns="0" tIns="0" rIns="0" bIns="0" rtlCol="0" anchor="t">
            <a:normAutofit fontScale="77500" lnSpcReduction="20000"/>
          </a:bodyPr>
          <a:lstStyle/>
          <a:p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.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Балқыту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нәтижесінде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алынған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биоактивті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шыныдан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матрицалар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жасау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үшін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(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мысалы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, «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Bioglass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®» препараты)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булану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немесе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кептіру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және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көбіктену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кезінде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реактивтер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пайда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болатын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заттарды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қолдануға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болады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.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Матрицалық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қалыптаудың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гельдік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батыру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әдісін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биоактивті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балқытылған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шыны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ұнтақтарына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қолдануға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болады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.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Құрылымы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целлюлозды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сүйекке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ұқсас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биоактивті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шыны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матрицаларды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өндірудің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ең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сәтті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әдісі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- золь-гель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процесінде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көбіктену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әдісі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. Золь-гель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процесінде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ерітіндідегі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(золь)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алғашқы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шыны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заттардың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полимерлену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реакциялары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жүреді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. Золь -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бұл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молекулааралық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байланыстар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мен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желілік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құрылымды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қалыптастыру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арқылы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гель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түзетін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кремний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оксидтерінің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ерітіндісі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.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Көбікті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көбейту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процесі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кезінде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золь (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ерітінді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)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тұтқырлығының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жоғарылауымен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араластыру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арқылы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ауаға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түседі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;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бұл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кремний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оксиді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(-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Si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-O-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Si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-)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желісінің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түзілуімен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жүреді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.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Матрицадағы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көпіршіктерді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тұрақтандыру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үшін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беттік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активті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заттар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қосылады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.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Кеуекті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көбік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гельге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айналғанда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,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көпіршіктер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ақырында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тұрақтанады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.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Осыдан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кейін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, гель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термиялық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өңдеумен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(60 ° C)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бақыланатын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қартаю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процесіне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ұшырайды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және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гельді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нығайту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үшін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оны 130 ° C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температурада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кептіреді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,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содан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кейін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органикалық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қоспаларды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жер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бетінен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тазарту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үшін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өнім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500-800 ° C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температурада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тұрақтандыру-агломерацияға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ұшырайды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.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Биоактивті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шыны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көбіктен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жасалған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матрицаларда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диаметрі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600 мкм-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ге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дейінгі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макропоралар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болуы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мүмкін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,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олардың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орташа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диаметрі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100 мкм-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ден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асатын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және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қысым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күші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2,5 МПа-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ға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дейінгі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кеуекті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терезелермен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байланысқан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.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Остеобласттарды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in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vitro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өсіру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екі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апта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өсіру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кезінде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көбіктер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сүйек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түйіндерінің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пайда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болуын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және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минералдануын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ынталандыратыны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көрсетілген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.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Биоактивті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шыны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матрицалардың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кемшіліктеріне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керілудің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қаттылығы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жатады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.</a:t>
            </a:r>
            <a:endParaRPr lang="ru-RU" dirty="0" err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3565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1AA6A2E-0644-4B83-858A-52F4E9F893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0862" y="1277666"/>
            <a:ext cx="5435600" cy="4815159"/>
          </a:xfrm>
        </p:spPr>
        <p:txBody>
          <a:bodyPr vert="horz" wrap="square" lIns="0" tIns="0" rIns="0" bIns="0" rtlCol="0" anchor="t">
            <a:normAutofit/>
          </a:bodyPr>
          <a:lstStyle/>
          <a:p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Олардың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бірі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-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регенеративті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жасуша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(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немесе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жай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жасуша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)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терапиясы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бағаналы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 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жасушалармен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немесе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олардың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ассоциацияларының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соматикалық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жасушалармен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трансплантациялау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арқылы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жасуша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/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ұлпалардың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 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регенерациясын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(клетка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негізіндегі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 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ұлпалардың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регенерациясы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)  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ынталандырумен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 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байланысты</a:t>
            </a:r>
            <a:endParaRPr lang="ru-RU" err="1">
              <a:solidFill>
                <a:srgbClr val="FFFFFF"/>
              </a:solidFill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B954519F-933B-44AC-B2E0-594F0C6800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5538" y="1335175"/>
            <a:ext cx="5435600" cy="4757650"/>
          </a:xfrm>
        </p:spPr>
        <p:txBody>
          <a:bodyPr vert="horz" wrap="square" lIns="0" tIns="0" rIns="0" bIns="0" rtlCol="0" anchor="t">
            <a:normAutofit/>
          </a:bodyPr>
          <a:lstStyle/>
          <a:p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Екінші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бағыт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-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биоматериалдарға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негізделген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 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ұлпалардың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регенерациясы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 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яғни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 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ұлпалар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мен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органдардың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тұтастығы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мен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функцияларын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қалпына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келтіру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үшін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биожасанды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құрылымдар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пайдаланылады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.  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3684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7787668-0995-4799-B6C8-75BFF7598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err="1"/>
              <a:t>Биожасанды</a:t>
            </a:r>
            <a:r>
              <a:rPr lang="ru-RU"/>
              <a:t> </a:t>
            </a:r>
            <a:r>
              <a:rPr lang="ru-RU" err="1"/>
              <a:t>құрылымдар</a:t>
            </a:r>
            <a:r>
              <a:rPr lang="ru-RU"/>
              <a:t> </a:t>
            </a:r>
            <a:r>
              <a:rPr lang="ru-RU" err="1"/>
              <a:t>мынандай</a:t>
            </a:r>
            <a:r>
              <a:rPr lang="ru-RU"/>
              <a:t> </a:t>
            </a:r>
            <a:r>
              <a:rPr lang="ru-RU" err="1"/>
              <a:t>компоненттерден</a:t>
            </a:r>
            <a:r>
              <a:rPr lang="ru-RU"/>
              <a:t> </a:t>
            </a:r>
            <a:r>
              <a:rPr lang="ru-RU" err="1"/>
              <a:t>тұрады</a:t>
            </a:r>
            <a:r>
              <a:rPr lang="ru-RU"/>
              <a:t>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140713B-0936-46DB-9090-1CF70CFB5D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wrap="square" lIns="0" tIns="0" rIns="0" bIns="0" rtlCol="0" anchor="t">
            <a:normAutofit/>
          </a:bodyPr>
          <a:lstStyle/>
          <a:p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1)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жасушадан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тыс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матрица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құруға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қабілетті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жасушалар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;</a:t>
            </a:r>
            <a:endParaRPr lang="ru-RU" dirty="0">
              <a:solidFill>
                <a:srgbClr val="FFFFFF"/>
              </a:solidFill>
            </a:endParaRPr>
          </a:p>
          <a:p>
            <a:r>
              <a:rPr lang="ru-RU" dirty="0">
                <a:solidFill>
                  <a:srgbClr val="FFFFFF"/>
                </a:solidFill>
              </a:rPr>
              <a:t>2) </a:t>
            </a:r>
            <a:r>
              <a:rPr lang="ru-RU" dirty="0" err="1">
                <a:solidFill>
                  <a:srgbClr val="FFFFFF"/>
                </a:solidFill>
              </a:rPr>
              <a:t>жасуша</a:t>
            </a:r>
            <a:r>
              <a:rPr lang="ru-RU" dirty="0">
                <a:solidFill>
                  <a:srgbClr val="FFFFFF"/>
                </a:solidFill>
              </a:rPr>
              <a:t> </a:t>
            </a:r>
            <a:r>
              <a:rPr lang="ru-RU" dirty="0" err="1">
                <a:solidFill>
                  <a:srgbClr val="FFFFFF"/>
                </a:solidFill>
              </a:rPr>
              <a:t>трансплантациясы</a:t>
            </a:r>
            <a:r>
              <a:rPr lang="ru-RU" dirty="0">
                <a:solidFill>
                  <a:srgbClr val="FFFFFF"/>
                </a:solidFill>
              </a:rPr>
              <a:t> </a:t>
            </a:r>
            <a:r>
              <a:rPr lang="ru-RU" dirty="0" err="1">
                <a:solidFill>
                  <a:srgbClr val="FFFFFF"/>
                </a:solidFill>
              </a:rPr>
              <a:t>үшін</a:t>
            </a:r>
            <a:r>
              <a:rPr lang="ru-RU" dirty="0">
                <a:solidFill>
                  <a:srgbClr val="FFFFFF"/>
                </a:solidFill>
              </a:rPr>
              <a:t> </a:t>
            </a:r>
            <a:r>
              <a:rPr lang="ru-RU" dirty="0" err="1">
                <a:solidFill>
                  <a:srgbClr val="FFFFFF"/>
                </a:solidFill>
              </a:rPr>
              <a:t>қолайлы</a:t>
            </a:r>
            <a:r>
              <a:rPr lang="ru-RU" dirty="0">
                <a:solidFill>
                  <a:srgbClr val="FFFFFF"/>
                </a:solidFill>
              </a:rPr>
              <a:t> </a:t>
            </a:r>
            <a:r>
              <a:rPr lang="ru-RU" dirty="0" err="1">
                <a:solidFill>
                  <a:srgbClr val="FFFFFF"/>
                </a:solidFill>
              </a:rPr>
              <a:t>биологиялық</a:t>
            </a:r>
            <a:r>
              <a:rPr lang="ru-RU" dirty="0">
                <a:solidFill>
                  <a:srgbClr val="FFFFFF"/>
                </a:solidFill>
              </a:rPr>
              <a:t> </a:t>
            </a:r>
            <a:r>
              <a:rPr lang="ru-RU" dirty="0" err="1">
                <a:solidFill>
                  <a:srgbClr val="FFFFFF"/>
                </a:solidFill>
              </a:rPr>
              <a:t>ыдырайтын</a:t>
            </a:r>
            <a:r>
              <a:rPr lang="ru-RU" dirty="0">
                <a:solidFill>
                  <a:srgbClr val="FFFFFF"/>
                </a:solidFill>
              </a:rPr>
              <a:t> (матрица);</a:t>
            </a:r>
            <a:endParaRPr lang="ru-RU">
              <a:solidFill>
                <a:srgbClr val="FFFFFF"/>
              </a:solidFill>
            </a:endParaRPr>
          </a:p>
          <a:p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3)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зақымдалған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 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ұлпалардың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жасушаларына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биостимуляциялық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әсер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ететін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биобелсенді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молекулалар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(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цитокиндер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,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өсу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факторлары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).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7185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35364DE-6251-4A6F-BDB4-7A5B316ABF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790483"/>
            <a:ext cx="11090274" cy="5302341"/>
          </a:xfrm>
        </p:spPr>
        <p:txBody>
          <a:bodyPr vert="horz" wrap="square" lIns="0" tIns="0" rIns="0" bIns="0" rtlCol="0" anchor="t">
            <a:normAutofit/>
          </a:bodyPr>
          <a:lstStyle/>
          <a:p>
            <a:r>
              <a:rPr lang="ru-RU" i="1" dirty="0" err="1">
                <a:solidFill>
                  <a:srgbClr val="FFFFFF"/>
                </a:solidFill>
                <a:ea typeface="+mn-lt"/>
                <a:cs typeface="+mn-lt"/>
              </a:rPr>
              <a:t>Матрикстер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(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scaffolds</a:t>
            </a:r>
            <a:r>
              <a:rPr lang="ru-RU" i="1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) 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көпфункционалдылыққа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,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механикалық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беріктіу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пен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серпімділікке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,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ақуыз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және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жасушалық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деңгейдегі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биоүйлесімділікке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,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клеткаларды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 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қосып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алу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немесе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жабыстыру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 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қабілетіне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,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жасушалардың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көбеюін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және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дифференциациясын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ынталандыру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 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қабілеттеріне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 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ие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болуы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керек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және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медициналық-техникалық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қасиеттерін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өзгертпей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зарарсыздандыру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мүмкіндігіне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ие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болу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керек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.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Қосымша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дәрі-дәрмектермен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(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антибиотиктер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,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гормондар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,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витаминдер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,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ақуыз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факторлары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және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т.б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.)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жүктелген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осындай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биоконструкцияларды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қолдану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реконструктивті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хирургия мен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трансплантологиядағы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революциялық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бағыт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болып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табылады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және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оның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болашағы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зор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. Матрица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жаңа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жұмыс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істейтін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тіндердің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өсу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жылдамдығымен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биологиялық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қауіпсіз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қосылыстарға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дейін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ыдырап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,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толығымен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сол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немесе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басқа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мүшенің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ұлпасмен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 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алмастырылуы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керек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8750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7FEE230-A7A3-4E54-94A8-DF19844AD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7B8FF19-0E9B-4D2B-B03C-C847CC59E4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wrap="square" lIns="0" tIns="0" rIns="0" bIns="0" rtlCol="0" anchor="t">
            <a:normAutofit/>
          </a:bodyPr>
          <a:lstStyle/>
          <a:p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Матрицаларды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екі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санатқа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бөлуге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болады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: </a:t>
            </a:r>
            <a:r>
              <a:rPr lang="ru-RU" dirty="0" err="1">
                <a:solidFill>
                  <a:srgbClr val="FF0000"/>
                </a:solidFill>
                <a:ea typeface="+mn-lt"/>
                <a:cs typeface="+mn-lt"/>
              </a:rPr>
              <a:t>имплантаттар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және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00B050"/>
                </a:solidFill>
                <a:ea typeface="+mn-lt"/>
                <a:cs typeface="+mn-lt"/>
              </a:rPr>
              <a:t>экстракорпоративті</a:t>
            </a:r>
            <a:r>
              <a:rPr lang="ru-RU" dirty="0">
                <a:solidFill>
                  <a:srgbClr val="00B050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00B050"/>
                </a:solidFill>
                <a:ea typeface="+mn-lt"/>
                <a:cs typeface="+mn-lt"/>
              </a:rPr>
              <a:t>жүйелер</a:t>
            </a:r>
            <a:r>
              <a:rPr lang="ru-RU" dirty="0">
                <a:solidFill>
                  <a:srgbClr val="00B050"/>
                </a:solidFill>
                <a:ea typeface="+mn-lt"/>
                <a:cs typeface="+mn-lt"/>
              </a:rPr>
              <a:t>.</a:t>
            </a:r>
            <a:endParaRPr lang="ru-RU">
              <a:solidFill>
                <a:srgbClr val="00B050"/>
              </a:solidFill>
              <a:ea typeface="+mn-lt"/>
              <a:cs typeface="+mn-lt"/>
            </a:endParaRPr>
          </a:p>
          <a:p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 </a:t>
            </a:r>
            <a:r>
              <a:rPr lang="ru-RU" dirty="0" err="1">
                <a:solidFill>
                  <a:srgbClr val="FF0000"/>
                </a:solidFill>
                <a:ea typeface="+mn-lt"/>
                <a:cs typeface="+mn-lt"/>
              </a:rPr>
              <a:t>Имплантацияланатын</a:t>
            </a:r>
            <a:r>
              <a:rPr lang="ru-RU" dirty="0">
                <a:solidFill>
                  <a:srgbClr val="FF0000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0000"/>
                </a:solidFill>
                <a:ea typeface="+mn-lt"/>
                <a:cs typeface="+mn-lt"/>
              </a:rPr>
              <a:t>матрицалар</a:t>
            </a:r>
            <a:r>
              <a:rPr lang="ru-RU" dirty="0">
                <a:solidFill>
                  <a:srgbClr val="FF0000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0000"/>
                </a:solidFill>
                <a:ea typeface="+mn-lt"/>
                <a:cs typeface="+mn-lt"/>
              </a:rPr>
              <a:t>екіге</a:t>
            </a:r>
            <a:r>
              <a:rPr lang="ru-RU" dirty="0">
                <a:solidFill>
                  <a:srgbClr val="FF0000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0000"/>
                </a:solidFill>
                <a:ea typeface="+mn-lt"/>
                <a:cs typeface="+mn-lt"/>
              </a:rPr>
              <a:t>бөлінеді</a:t>
            </a:r>
            <a:endParaRPr lang="ru-RU">
              <a:solidFill>
                <a:srgbClr val="FF0000"/>
              </a:solidFill>
            </a:endParaRPr>
          </a:p>
          <a:p>
            <a:r>
              <a:rPr lang="ru-RU" dirty="0" err="1">
                <a:solidFill>
                  <a:srgbClr val="FF0000"/>
                </a:solidFill>
                <a:ea typeface="+mn-lt"/>
                <a:cs typeface="+mn-lt"/>
              </a:rPr>
              <a:t>жабық</a:t>
            </a:r>
            <a:r>
              <a:rPr lang="ru-RU" dirty="0">
                <a:solidFill>
                  <a:srgbClr val="FF0000"/>
                </a:solidFill>
                <a:ea typeface="+mn-lt"/>
                <a:cs typeface="+mn-lt"/>
              </a:rPr>
              <a:t> (</a:t>
            </a:r>
            <a:r>
              <a:rPr lang="ru-RU" dirty="0" err="1">
                <a:solidFill>
                  <a:srgbClr val="FF0000"/>
                </a:solidFill>
                <a:ea typeface="+mn-lt"/>
                <a:cs typeface="+mn-lt"/>
              </a:rPr>
              <a:t>иммунооқшаулағыш</a:t>
            </a:r>
            <a:r>
              <a:rPr lang="ru-RU" dirty="0">
                <a:solidFill>
                  <a:srgbClr val="FF0000"/>
                </a:solidFill>
                <a:ea typeface="+mn-lt"/>
                <a:cs typeface="+mn-lt"/>
              </a:rPr>
              <a:t>) </a:t>
            </a:r>
            <a:r>
              <a:rPr lang="ru-RU" dirty="0" err="1">
                <a:solidFill>
                  <a:srgbClr val="FF0000"/>
                </a:solidFill>
                <a:ea typeface="+mn-lt"/>
                <a:cs typeface="+mn-lt"/>
              </a:rPr>
              <a:t>және</a:t>
            </a:r>
            <a:r>
              <a:rPr lang="ru-RU" dirty="0">
                <a:solidFill>
                  <a:srgbClr val="FF0000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0000"/>
                </a:solidFill>
                <a:ea typeface="+mn-lt"/>
                <a:cs typeface="+mn-lt"/>
              </a:rPr>
              <a:t>ашық</a:t>
            </a:r>
            <a:r>
              <a:rPr lang="ru-RU" dirty="0">
                <a:solidFill>
                  <a:srgbClr val="FF0000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0000"/>
                </a:solidFill>
                <a:ea typeface="+mn-lt"/>
                <a:cs typeface="+mn-lt"/>
              </a:rPr>
              <a:t>жүйелер</a:t>
            </a:r>
            <a:r>
              <a:rPr lang="ru-RU" dirty="0">
                <a:solidFill>
                  <a:srgbClr val="FF0000"/>
                </a:solidFill>
                <a:ea typeface="+mn-lt"/>
                <a:cs typeface="+mn-lt"/>
              </a:rPr>
              <a:t>.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</a:p>
          <a:p>
            <a:r>
              <a:rPr lang="ru-RU" dirty="0" err="1">
                <a:solidFill>
                  <a:srgbClr val="FF0000"/>
                </a:solidFill>
                <a:ea typeface="+mn-lt"/>
                <a:cs typeface="+mn-lt"/>
              </a:rPr>
              <a:t>Жабық</a:t>
            </a:r>
            <a:r>
              <a:rPr lang="ru-RU" dirty="0">
                <a:solidFill>
                  <a:srgbClr val="FF0000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0000"/>
                </a:solidFill>
                <a:ea typeface="+mn-lt"/>
                <a:cs typeface="+mn-lt"/>
              </a:rPr>
              <a:t>матрицаның</a:t>
            </a:r>
            <a:r>
              <a:rPr lang="ru-RU" dirty="0">
                <a:solidFill>
                  <a:srgbClr val="FF0000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0000"/>
                </a:solidFill>
                <a:ea typeface="+mn-lt"/>
                <a:cs typeface="+mn-lt"/>
              </a:rPr>
              <a:t>негізгі</a:t>
            </a:r>
            <a:r>
              <a:rPr lang="ru-RU" dirty="0">
                <a:solidFill>
                  <a:srgbClr val="FF0000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0000"/>
                </a:solidFill>
                <a:ea typeface="+mn-lt"/>
                <a:cs typeface="+mn-lt"/>
              </a:rPr>
              <a:t>элементі</a:t>
            </a:r>
            <a:r>
              <a:rPr lang="ru-RU" dirty="0">
                <a:solidFill>
                  <a:srgbClr val="FF0000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0000"/>
                </a:solidFill>
                <a:ea typeface="+mn-lt"/>
                <a:cs typeface="+mn-lt"/>
              </a:rPr>
              <a:t>имплантацияланған</a:t>
            </a:r>
            <a:r>
              <a:rPr lang="ru-RU" dirty="0">
                <a:solidFill>
                  <a:srgbClr val="FF0000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0000"/>
                </a:solidFill>
                <a:ea typeface="+mn-lt"/>
                <a:cs typeface="+mn-lt"/>
              </a:rPr>
              <a:t>жасушалардың</a:t>
            </a:r>
            <a:r>
              <a:rPr lang="ru-RU" dirty="0">
                <a:solidFill>
                  <a:srgbClr val="FF0000"/>
                </a:solidFill>
                <a:ea typeface="+mn-lt"/>
                <a:cs typeface="+mn-lt"/>
              </a:rPr>
              <a:t> «</a:t>
            </a:r>
            <a:r>
              <a:rPr lang="ru-RU" dirty="0" err="1">
                <a:solidFill>
                  <a:srgbClr val="FF0000"/>
                </a:solidFill>
                <a:ea typeface="+mn-lt"/>
                <a:cs typeface="+mn-lt"/>
              </a:rPr>
              <a:t>қожайын</a:t>
            </a:r>
            <a:r>
              <a:rPr lang="ru-RU" dirty="0">
                <a:solidFill>
                  <a:srgbClr val="FF0000"/>
                </a:solidFill>
                <a:ea typeface="+mn-lt"/>
                <a:cs typeface="+mn-lt"/>
              </a:rPr>
              <a:t>» </a:t>
            </a:r>
            <a:r>
              <a:rPr lang="ru-RU" dirty="0" err="1">
                <a:solidFill>
                  <a:srgbClr val="FF0000"/>
                </a:solidFill>
                <a:ea typeface="+mn-lt"/>
                <a:cs typeface="+mn-lt"/>
              </a:rPr>
              <a:t>ағзасының</a:t>
            </a:r>
            <a:r>
              <a:rPr lang="ru-RU" dirty="0">
                <a:solidFill>
                  <a:srgbClr val="FF0000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0000"/>
                </a:solidFill>
                <a:ea typeface="+mn-lt"/>
                <a:cs typeface="+mn-lt"/>
              </a:rPr>
              <a:t>ішкі</a:t>
            </a:r>
            <a:r>
              <a:rPr lang="ru-RU" dirty="0">
                <a:solidFill>
                  <a:srgbClr val="FF0000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0000"/>
                </a:solidFill>
                <a:ea typeface="+mn-lt"/>
                <a:cs typeface="+mn-lt"/>
              </a:rPr>
              <a:t>ортасымен</a:t>
            </a:r>
            <a:r>
              <a:rPr lang="ru-RU" dirty="0">
                <a:solidFill>
                  <a:srgbClr val="FF0000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0000"/>
                </a:solidFill>
                <a:ea typeface="+mn-lt"/>
                <a:cs typeface="+mn-lt"/>
              </a:rPr>
              <a:t>өзара</a:t>
            </a:r>
            <a:r>
              <a:rPr lang="ru-RU" dirty="0">
                <a:solidFill>
                  <a:srgbClr val="FF0000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0000"/>
                </a:solidFill>
                <a:ea typeface="+mn-lt"/>
                <a:cs typeface="+mn-lt"/>
              </a:rPr>
              <a:t>әрекеттесуін</a:t>
            </a:r>
            <a:r>
              <a:rPr lang="ru-RU" dirty="0">
                <a:solidFill>
                  <a:srgbClr val="FF0000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0000"/>
                </a:solidFill>
                <a:ea typeface="+mn-lt"/>
                <a:cs typeface="+mn-lt"/>
              </a:rPr>
              <a:t>шектейтін</a:t>
            </a:r>
            <a:r>
              <a:rPr lang="ru-RU" dirty="0">
                <a:solidFill>
                  <a:srgbClr val="FF0000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0000"/>
                </a:solidFill>
                <a:ea typeface="+mn-lt"/>
                <a:cs typeface="+mn-lt"/>
              </a:rPr>
              <a:t>микротүтікті</a:t>
            </a:r>
            <a:r>
              <a:rPr lang="ru-RU" dirty="0">
                <a:solidFill>
                  <a:srgbClr val="FF0000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0000"/>
                </a:solidFill>
                <a:ea typeface="+mn-lt"/>
                <a:cs typeface="+mn-lt"/>
              </a:rPr>
              <a:t>жартылай</a:t>
            </a:r>
            <a:r>
              <a:rPr lang="ru-RU" dirty="0">
                <a:solidFill>
                  <a:srgbClr val="FF0000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0000"/>
                </a:solidFill>
                <a:ea typeface="+mn-lt"/>
                <a:cs typeface="+mn-lt"/>
              </a:rPr>
              <a:t>өткізгіш</a:t>
            </a:r>
            <a:r>
              <a:rPr lang="ru-RU" dirty="0">
                <a:solidFill>
                  <a:srgbClr val="FF0000"/>
                </a:solidFill>
                <a:ea typeface="+mn-lt"/>
                <a:cs typeface="+mn-lt"/>
              </a:rPr>
              <a:t> мембрана </a:t>
            </a:r>
            <a:r>
              <a:rPr lang="ru-RU" dirty="0" err="1">
                <a:solidFill>
                  <a:srgbClr val="FF0000"/>
                </a:solidFill>
                <a:ea typeface="+mn-lt"/>
                <a:cs typeface="+mn-lt"/>
              </a:rPr>
              <a:t>болып</a:t>
            </a:r>
            <a:r>
              <a:rPr lang="ru-RU" dirty="0">
                <a:solidFill>
                  <a:srgbClr val="FF0000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0000"/>
                </a:solidFill>
                <a:ea typeface="+mn-lt"/>
                <a:cs typeface="+mn-lt"/>
              </a:rPr>
              <a:t>табылады</a:t>
            </a:r>
            <a:r>
              <a:rPr lang="ru-RU" dirty="0">
                <a:solidFill>
                  <a:srgbClr val="FF0000"/>
                </a:solidFill>
                <a:ea typeface="+mn-lt"/>
                <a:cs typeface="+mn-lt"/>
              </a:rPr>
              <a:t>.</a:t>
            </a:r>
            <a:endParaRPr lang="ru-RU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6190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8A9A4DA-48C0-441E-BADE-C7B34EF94B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934256"/>
            <a:ext cx="11090274" cy="5158568"/>
          </a:xfrm>
        </p:spPr>
        <p:txBody>
          <a:bodyPr vert="horz" wrap="square" lIns="0" tIns="0" rIns="0" bIns="0" rtlCol="0" anchor="t">
            <a:normAutofit/>
          </a:bodyPr>
          <a:lstStyle/>
          <a:p>
            <a:r>
              <a:rPr lang="ru-RU" dirty="0" err="1">
                <a:solidFill>
                  <a:srgbClr val="92D050"/>
                </a:solidFill>
                <a:ea typeface="+mn-lt"/>
                <a:cs typeface="+mn-lt"/>
              </a:rPr>
              <a:t>Ашық</a:t>
            </a:r>
            <a:r>
              <a:rPr lang="ru-RU" dirty="0">
                <a:solidFill>
                  <a:srgbClr val="92D050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92D050"/>
                </a:solidFill>
                <a:ea typeface="+mn-lt"/>
                <a:cs typeface="+mn-lt"/>
              </a:rPr>
              <a:t>жүйелер</a:t>
            </a:r>
            <a:r>
              <a:rPr lang="ru-RU" dirty="0">
                <a:solidFill>
                  <a:srgbClr val="92D050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92D050"/>
                </a:solidFill>
                <a:ea typeface="+mn-lt"/>
                <a:cs typeface="+mn-lt"/>
              </a:rPr>
              <a:t>in</a:t>
            </a:r>
            <a:r>
              <a:rPr lang="ru-RU" dirty="0">
                <a:solidFill>
                  <a:srgbClr val="92D050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92D050"/>
                </a:solidFill>
                <a:ea typeface="+mn-lt"/>
                <a:cs typeface="+mn-lt"/>
              </a:rPr>
              <a:t>vitro</a:t>
            </a:r>
            <a:r>
              <a:rPr lang="ru-RU" dirty="0">
                <a:solidFill>
                  <a:srgbClr val="92D050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92D050"/>
                </a:solidFill>
                <a:ea typeface="+mn-lt"/>
                <a:cs typeface="+mn-lt"/>
              </a:rPr>
              <a:t>жасушалық</a:t>
            </a:r>
            <a:r>
              <a:rPr lang="ru-RU" dirty="0">
                <a:solidFill>
                  <a:srgbClr val="92D050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92D050"/>
                </a:solidFill>
                <a:ea typeface="+mn-lt"/>
                <a:cs typeface="+mn-lt"/>
              </a:rPr>
              <a:t>материалдан</a:t>
            </a:r>
            <a:r>
              <a:rPr lang="ru-RU" dirty="0">
                <a:solidFill>
                  <a:srgbClr val="92D050"/>
                </a:solidFill>
                <a:ea typeface="+mn-lt"/>
                <a:cs typeface="+mn-lt"/>
              </a:rPr>
              <a:t> </a:t>
            </a:r>
            <a:r>
              <a:rPr lang="ru-RU" dirty="0" err="1">
                <a:solidFill>
                  <a:srgbClr val="92D050"/>
                </a:solidFill>
                <a:ea typeface="+mn-lt"/>
                <a:cs typeface="+mn-lt"/>
              </a:rPr>
              <a:t>ұлпалардың</a:t>
            </a:r>
            <a:r>
              <a:rPr lang="ru-RU" dirty="0">
                <a:solidFill>
                  <a:srgbClr val="92D050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92D050"/>
                </a:solidFill>
                <a:ea typeface="+mn-lt"/>
                <a:cs typeface="+mn-lt"/>
              </a:rPr>
              <a:t>пайда</a:t>
            </a:r>
            <a:r>
              <a:rPr lang="ru-RU" dirty="0">
                <a:solidFill>
                  <a:srgbClr val="92D050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92D050"/>
                </a:solidFill>
                <a:ea typeface="+mn-lt"/>
                <a:cs typeface="+mn-lt"/>
              </a:rPr>
              <a:t>болуының</a:t>
            </a:r>
            <a:r>
              <a:rPr lang="ru-RU" dirty="0">
                <a:solidFill>
                  <a:srgbClr val="92D050"/>
                </a:solidFill>
                <a:ea typeface="+mn-lt"/>
                <a:cs typeface="+mn-lt"/>
              </a:rPr>
              <a:t> субстраты </a:t>
            </a:r>
            <a:r>
              <a:rPr lang="ru-RU" dirty="0" err="1">
                <a:solidFill>
                  <a:srgbClr val="92D050"/>
                </a:solidFill>
                <a:ea typeface="+mn-lt"/>
                <a:cs typeface="+mn-lt"/>
              </a:rPr>
              <a:t>ретінде</a:t>
            </a:r>
            <a:r>
              <a:rPr lang="ru-RU" dirty="0">
                <a:solidFill>
                  <a:srgbClr val="92D050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92D050"/>
                </a:solidFill>
                <a:ea typeface="+mn-lt"/>
                <a:cs typeface="+mn-lt"/>
              </a:rPr>
              <a:t>қызмет</a:t>
            </a:r>
            <a:r>
              <a:rPr lang="ru-RU" dirty="0">
                <a:solidFill>
                  <a:srgbClr val="92D050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92D050"/>
                </a:solidFill>
                <a:ea typeface="+mn-lt"/>
                <a:cs typeface="+mn-lt"/>
              </a:rPr>
              <a:t>етеді</a:t>
            </a:r>
            <a:r>
              <a:rPr lang="ru-RU" dirty="0">
                <a:solidFill>
                  <a:srgbClr val="92D050"/>
                </a:solidFill>
                <a:ea typeface="+mn-lt"/>
                <a:cs typeface="+mn-lt"/>
              </a:rPr>
              <a:t>, ал </a:t>
            </a:r>
            <a:r>
              <a:rPr lang="ru-RU" dirty="0" err="1">
                <a:solidFill>
                  <a:srgbClr val="92D050"/>
                </a:solidFill>
                <a:ea typeface="+mn-lt"/>
                <a:cs typeface="+mn-lt"/>
              </a:rPr>
              <a:t>имплантациядан</a:t>
            </a:r>
            <a:r>
              <a:rPr lang="ru-RU" dirty="0">
                <a:solidFill>
                  <a:srgbClr val="92D050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92D050"/>
                </a:solidFill>
                <a:ea typeface="+mn-lt"/>
                <a:cs typeface="+mn-lt"/>
              </a:rPr>
              <a:t>кейін</a:t>
            </a:r>
            <a:r>
              <a:rPr lang="ru-RU" dirty="0">
                <a:solidFill>
                  <a:srgbClr val="92D050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92D050"/>
                </a:solidFill>
                <a:ea typeface="+mn-lt"/>
                <a:cs typeface="+mn-lt"/>
              </a:rPr>
              <a:t>жаңа</a:t>
            </a:r>
            <a:r>
              <a:rPr lang="ru-RU" dirty="0">
                <a:solidFill>
                  <a:srgbClr val="92D050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92D050"/>
                </a:solidFill>
                <a:ea typeface="+mn-lt"/>
                <a:cs typeface="+mn-lt"/>
              </a:rPr>
              <a:t>тін</a:t>
            </a:r>
            <a:r>
              <a:rPr lang="ru-RU" dirty="0">
                <a:solidFill>
                  <a:srgbClr val="92D050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92D050"/>
                </a:solidFill>
                <a:ea typeface="+mn-lt"/>
                <a:cs typeface="+mn-lt"/>
              </a:rPr>
              <a:t>құрылымдық</a:t>
            </a:r>
            <a:r>
              <a:rPr lang="ru-RU" dirty="0">
                <a:solidFill>
                  <a:srgbClr val="92D050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92D050"/>
                </a:solidFill>
                <a:ea typeface="+mn-lt"/>
                <a:cs typeface="+mn-lt"/>
              </a:rPr>
              <a:t>тұрғыдан</a:t>
            </a:r>
            <a:r>
              <a:rPr lang="ru-RU" dirty="0">
                <a:solidFill>
                  <a:srgbClr val="92D050"/>
                </a:solidFill>
                <a:ea typeface="+mn-lt"/>
                <a:cs typeface="+mn-lt"/>
              </a:rPr>
              <a:t> «</a:t>
            </a:r>
            <a:r>
              <a:rPr lang="ru-RU" dirty="0" err="1">
                <a:solidFill>
                  <a:srgbClr val="92D050"/>
                </a:solidFill>
                <a:ea typeface="+mn-lt"/>
                <a:cs typeface="+mn-lt"/>
              </a:rPr>
              <a:t>қожайын»ұлпаларымен</a:t>
            </a:r>
            <a:r>
              <a:rPr lang="ru-RU" dirty="0">
                <a:solidFill>
                  <a:srgbClr val="92D050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92D050"/>
                </a:solidFill>
                <a:ea typeface="+mn-lt"/>
                <a:cs typeface="+mn-lt"/>
              </a:rPr>
              <a:t>интеграцияланады</a:t>
            </a:r>
            <a:r>
              <a:rPr lang="ru-RU" dirty="0">
                <a:solidFill>
                  <a:srgbClr val="92D050"/>
                </a:solidFill>
                <a:ea typeface="+mn-lt"/>
                <a:cs typeface="+mn-lt"/>
              </a:rPr>
              <a:t>. Автотрансплантация </a:t>
            </a:r>
            <a:r>
              <a:rPr lang="ru-RU" dirty="0" err="1">
                <a:solidFill>
                  <a:srgbClr val="92D050"/>
                </a:solidFill>
                <a:ea typeface="+mn-lt"/>
                <a:cs typeface="+mn-lt"/>
              </a:rPr>
              <a:t>иммуногендік</a:t>
            </a:r>
            <a:r>
              <a:rPr lang="ru-RU" dirty="0">
                <a:solidFill>
                  <a:srgbClr val="92D050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92D050"/>
                </a:solidFill>
                <a:ea typeface="+mn-lt"/>
                <a:cs typeface="+mn-lt"/>
              </a:rPr>
              <a:t>реакциялар</a:t>
            </a:r>
            <a:r>
              <a:rPr lang="ru-RU" dirty="0">
                <a:solidFill>
                  <a:srgbClr val="92D050"/>
                </a:solidFill>
                <a:ea typeface="+mn-lt"/>
                <a:cs typeface="+mn-lt"/>
              </a:rPr>
              <a:t> мен бас </a:t>
            </a:r>
            <a:r>
              <a:rPr lang="ru-RU" dirty="0" err="1">
                <a:solidFill>
                  <a:srgbClr val="92D050"/>
                </a:solidFill>
                <a:ea typeface="+mn-lt"/>
                <a:cs typeface="+mn-lt"/>
              </a:rPr>
              <a:t>тартуға</a:t>
            </a:r>
            <a:r>
              <a:rPr lang="ru-RU" dirty="0">
                <a:solidFill>
                  <a:srgbClr val="92D050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92D050"/>
                </a:solidFill>
                <a:ea typeface="+mn-lt"/>
                <a:cs typeface="+mn-lt"/>
              </a:rPr>
              <a:t>байланысты</a:t>
            </a:r>
            <a:r>
              <a:rPr lang="ru-RU" dirty="0">
                <a:solidFill>
                  <a:srgbClr val="92D050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92D050"/>
                </a:solidFill>
                <a:ea typeface="+mn-lt"/>
                <a:cs typeface="+mn-lt"/>
              </a:rPr>
              <a:t>қиындықтарды</a:t>
            </a:r>
            <a:r>
              <a:rPr lang="ru-RU" dirty="0">
                <a:solidFill>
                  <a:srgbClr val="92D050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92D050"/>
                </a:solidFill>
                <a:ea typeface="+mn-lt"/>
                <a:cs typeface="+mn-lt"/>
              </a:rPr>
              <a:t>болдырмайды</a:t>
            </a:r>
            <a:r>
              <a:rPr lang="ru-RU" dirty="0">
                <a:solidFill>
                  <a:srgbClr val="92D050"/>
                </a:solidFill>
                <a:ea typeface="+mn-lt"/>
                <a:cs typeface="+mn-lt"/>
              </a:rPr>
              <a:t>, </a:t>
            </a:r>
            <a:r>
              <a:rPr lang="ru-RU" dirty="0" err="1">
                <a:solidFill>
                  <a:srgbClr val="92D050"/>
                </a:solidFill>
                <a:ea typeface="+mn-lt"/>
                <a:cs typeface="+mn-lt"/>
              </a:rPr>
              <a:t>сонымен</a:t>
            </a:r>
            <a:r>
              <a:rPr lang="ru-RU" dirty="0">
                <a:solidFill>
                  <a:srgbClr val="92D050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92D050"/>
                </a:solidFill>
                <a:ea typeface="+mn-lt"/>
                <a:cs typeface="+mn-lt"/>
              </a:rPr>
              <a:t>қатар</a:t>
            </a:r>
            <a:r>
              <a:rPr lang="ru-RU" dirty="0">
                <a:solidFill>
                  <a:srgbClr val="92D050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92D050"/>
                </a:solidFill>
                <a:ea typeface="+mn-lt"/>
                <a:cs typeface="+mn-lt"/>
              </a:rPr>
              <a:t>имплантты</a:t>
            </a:r>
            <a:r>
              <a:rPr lang="ru-RU" dirty="0">
                <a:solidFill>
                  <a:srgbClr val="92D050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92D050"/>
                </a:solidFill>
                <a:ea typeface="+mn-lt"/>
                <a:cs typeface="+mn-lt"/>
              </a:rPr>
              <a:t>пациенттің</a:t>
            </a:r>
            <a:r>
              <a:rPr lang="ru-RU" dirty="0">
                <a:solidFill>
                  <a:srgbClr val="92D050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92D050"/>
                </a:solidFill>
                <a:ea typeface="+mn-lt"/>
                <a:cs typeface="+mn-lt"/>
              </a:rPr>
              <a:t>тінімен</a:t>
            </a:r>
            <a:r>
              <a:rPr lang="ru-RU" dirty="0">
                <a:solidFill>
                  <a:srgbClr val="92D050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92D050"/>
                </a:solidFill>
                <a:ea typeface="+mn-lt"/>
                <a:cs typeface="+mn-lt"/>
              </a:rPr>
              <a:t>біріктіруге</a:t>
            </a:r>
            <a:r>
              <a:rPr lang="ru-RU" dirty="0">
                <a:solidFill>
                  <a:srgbClr val="92D050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92D050"/>
                </a:solidFill>
                <a:ea typeface="+mn-lt"/>
                <a:cs typeface="+mn-lt"/>
              </a:rPr>
              <a:t>мүмкіндік</a:t>
            </a:r>
            <a:r>
              <a:rPr lang="ru-RU" dirty="0">
                <a:solidFill>
                  <a:srgbClr val="92D050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92D050"/>
                </a:solidFill>
                <a:ea typeface="+mn-lt"/>
                <a:cs typeface="+mn-lt"/>
              </a:rPr>
              <a:t>береді</a:t>
            </a:r>
            <a:r>
              <a:rPr lang="ru-RU" dirty="0">
                <a:solidFill>
                  <a:srgbClr val="92D050"/>
                </a:solidFill>
                <a:ea typeface="+mn-lt"/>
                <a:cs typeface="+mn-lt"/>
              </a:rPr>
              <a:t>. «</a:t>
            </a:r>
            <a:r>
              <a:rPr lang="ru-RU" dirty="0" err="1">
                <a:solidFill>
                  <a:srgbClr val="92D050"/>
                </a:solidFill>
                <a:ea typeface="+mn-lt"/>
                <a:cs typeface="+mn-lt"/>
              </a:rPr>
              <a:t>Ашық</a:t>
            </a:r>
            <a:r>
              <a:rPr lang="ru-RU" dirty="0">
                <a:solidFill>
                  <a:srgbClr val="92D050"/>
                </a:solidFill>
                <a:ea typeface="+mn-lt"/>
                <a:cs typeface="+mn-lt"/>
              </a:rPr>
              <a:t>» </a:t>
            </a:r>
            <a:r>
              <a:rPr lang="ru-RU" dirty="0" err="1">
                <a:solidFill>
                  <a:srgbClr val="92D050"/>
                </a:solidFill>
                <a:ea typeface="+mn-lt"/>
                <a:cs typeface="+mn-lt"/>
              </a:rPr>
              <a:t>матрицалардың</a:t>
            </a:r>
            <a:r>
              <a:rPr lang="ru-RU" dirty="0">
                <a:solidFill>
                  <a:srgbClr val="92D050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92D050"/>
                </a:solidFill>
                <a:ea typeface="+mn-lt"/>
                <a:cs typeface="+mn-lt"/>
              </a:rPr>
              <a:t>негізгі</a:t>
            </a:r>
            <a:r>
              <a:rPr lang="ru-RU" dirty="0">
                <a:solidFill>
                  <a:srgbClr val="92D050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92D050"/>
                </a:solidFill>
                <a:ea typeface="+mn-lt"/>
                <a:cs typeface="+mn-lt"/>
              </a:rPr>
              <a:t>ерекшеліктері</a:t>
            </a:r>
            <a:r>
              <a:rPr lang="ru-RU" dirty="0">
                <a:solidFill>
                  <a:srgbClr val="92D050"/>
                </a:solidFill>
                <a:ea typeface="+mn-lt"/>
                <a:cs typeface="+mn-lt"/>
              </a:rPr>
              <a:t> - </a:t>
            </a:r>
            <a:r>
              <a:rPr lang="ru-RU" dirty="0" err="1">
                <a:solidFill>
                  <a:srgbClr val="92D050"/>
                </a:solidFill>
                <a:ea typeface="+mn-lt"/>
                <a:cs typeface="+mn-lt"/>
              </a:rPr>
              <a:t>кеуектілігі</a:t>
            </a:r>
            <a:r>
              <a:rPr lang="ru-RU" dirty="0">
                <a:solidFill>
                  <a:srgbClr val="92D050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92D050"/>
                </a:solidFill>
                <a:ea typeface="+mn-lt"/>
                <a:cs typeface="+mn-lt"/>
              </a:rPr>
              <a:t>және</a:t>
            </a:r>
            <a:r>
              <a:rPr lang="ru-RU" dirty="0">
                <a:solidFill>
                  <a:srgbClr val="92D050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92D050"/>
                </a:solidFill>
                <a:ea typeface="+mn-lt"/>
                <a:cs typeface="+mn-lt"/>
              </a:rPr>
              <a:t>биологиялық</a:t>
            </a:r>
            <a:r>
              <a:rPr lang="ru-RU" dirty="0">
                <a:solidFill>
                  <a:srgbClr val="92D050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92D050"/>
                </a:solidFill>
                <a:ea typeface="+mn-lt"/>
                <a:cs typeface="+mn-lt"/>
              </a:rPr>
              <a:t>ортамен</a:t>
            </a:r>
            <a:r>
              <a:rPr lang="ru-RU" dirty="0">
                <a:solidFill>
                  <a:srgbClr val="92D050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92D050"/>
                </a:solidFill>
                <a:ea typeface="+mn-lt"/>
                <a:cs typeface="+mn-lt"/>
              </a:rPr>
              <a:t>байланысқан</a:t>
            </a:r>
            <a:r>
              <a:rPr lang="ru-RU" dirty="0">
                <a:solidFill>
                  <a:srgbClr val="92D050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92D050"/>
                </a:solidFill>
                <a:ea typeface="+mn-lt"/>
                <a:cs typeface="+mn-lt"/>
              </a:rPr>
              <a:t>кезде</a:t>
            </a:r>
            <a:r>
              <a:rPr lang="ru-RU" dirty="0">
                <a:solidFill>
                  <a:srgbClr val="92D050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92D050"/>
                </a:solidFill>
                <a:ea typeface="+mn-lt"/>
                <a:cs typeface="+mn-lt"/>
              </a:rPr>
              <a:t>кеуекті</a:t>
            </a:r>
            <a:r>
              <a:rPr lang="ru-RU" dirty="0">
                <a:solidFill>
                  <a:srgbClr val="92D050"/>
                </a:solidFill>
                <a:ea typeface="+mn-lt"/>
                <a:cs typeface="+mn-lt"/>
              </a:rPr>
              <a:t> (пористый)  </a:t>
            </a:r>
            <a:r>
              <a:rPr lang="ru-RU" dirty="0" err="1">
                <a:solidFill>
                  <a:srgbClr val="92D050"/>
                </a:solidFill>
                <a:ea typeface="+mn-lt"/>
                <a:cs typeface="+mn-lt"/>
              </a:rPr>
              <a:t>қалыптастыру</a:t>
            </a:r>
            <a:r>
              <a:rPr lang="ru-RU" dirty="0">
                <a:solidFill>
                  <a:srgbClr val="92D050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92D050"/>
                </a:solidFill>
                <a:ea typeface="+mn-lt"/>
                <a:cs typeface="+mn-lt"/>
              </a:rPr>
              <a:t>мүмкіндігі</a:t>
            </a:r>
            <a:r>
              <a:rPr lang="ru-RU" dirty="0">
                <a:solidFill>
                  <a:srgbClr val="92D050"/>
                </a:solidFill>
                <a:ea typeface="+mn-lt"/>
                <a:cs typeface="+mn-lt"/>
              </a:rPr>
              <a:t>; </a:t>
            </a:r>
            <a:r>
              <a:rPr lang="ru-RU" dirty="0" err="1">
                <a:solidFill>
                  <a:srgbClr val="92D050"/>
                </a:solidFill>
                <a:ea typeface="+mn-lt"/>
                <a:cs typeface="+mn-lt"/>
              </a:rPr>
              <a:t>ақаулық</a:t>
            </a:r>
            <a:r>
              <a:rPr lang="ru-RU" dirty="0">
                <a:solidFill>
                  <a:srgbClr val="92D050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92D050"/>
                </a:solidFill>
                <a:ea typeface="+mn-lt"/>
                <a:cs typeface="+mn-lt"/>
              </a:rPr>
              <a:t>орнында</a:t>
            </a:r>
            <a:r>
              <a:rPr lang="ru-RU" dirty="0">
                <a:solidFill>
                  <a:srgbClr val="92D050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92D050"/>
                </a:solidFill>
                <a:ea typeface="+mn-lt"/>
                <a:cs typeface="+mn-lt"/>
              </a:rPr>
              <a:t>жаңа</a:t>
            </a:r>
            <a:r>
              <a:rPr lang="ru-RU" dirty="0">
                <a:solidFill>
                  <a:srgbClr val="92D050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92D050"/>
                </a:solidFill>
                <a:ea typeface="+mn-lt"/>
                <a:cs typeface="+mn-lt"/>
              </a:rPr>
              <a:t>тінмен</a:t>
            </a:r>
            <a:r>
              <a:rPr lang="ru-RU" dirty="0">
                <a:solidFill>
                  <a:srgbClr val="92D050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92D050"/>
                </a:solidFill>
                <a:ea typeface="+mn-lt"/>
                <a:cs typeface="+mn-lt"/>
              </a:rPr>
              <a:t>біртіндеп</a:t>
            </a:r>
            <a:r>
              <a:rPr lang="ru-RU" dirty="0">
                <a:solidFill>
                  <a:srgbClr val="92D050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92D050"/>
                </a:solidFill>
                <a:ea typeface="+mn-lt"/>
                <a:cs typeface="+mn-lt"/>
              </a:rPr>
              <a:t>алмастыра</a:t>
            </a:r>
            <a:r>
              <a:rPr lang="ru-RU" dirty="0">
                <a:solidFill>
                  <a:srgbClr val="92D050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92D050"/>
                </a:solidFill>
                <a:ea typeface="+mn-lt"/>
                <a:cs typeface="+mn-lt"/>
              </a:rPr>
              <a:t>отырып</a:t>
            </a:r>
            <a:r>
              <a:rPr lang="ru-RU" dirty="0">
                <a:solidFill>
                  <a:srgbClr val="92D050"/>
                </a:solidFill>
                <a:ea typeface="+mn-lt"/>
                <a:cs typeface="+mn-lt"/>
              </a:rPr>
              <a:t>, </a:t>
            </a:r>
            <a:r>
              <a:rPr lang="ru-RU" dirty="0" err="1">
                <a:solidFill>
                  <a:srgbClr val="92D050"/>
                </a:solidFill>
                <a:ea typeface="+mn-lt"/>
                <a:cs typeface="+mn-lt"/>
              </a:rPr>
              <a:t>организмдегі</a:t>
            </a:r>
            <a:r>
              <a:rPr lang="ru-RU" dirty="0">
                <a:solidFill>
                  <a:srgbClr val="92D050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92D050"/>
                </a:solidFill>
                <a:ea typeface="+mn-lt"/>
                <a:cs typeface="+mn-lt"/>
              </a:rPr>
              <a:t>биоресорбцияның</a:t>
            </a:r>
            <a:r>
              <a:rPr lang="ru-RU" dirty="0">
                <a:solidFill>
                  <a:srgbClr val="92D050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92D050"/>
                </a:solidFill>
                <a:ea typeface="+mn-lt"/>
                <a:cs typeface="+mn-lt"/>
              </a:rPr>
              <a:t>бақыланатын</a:t>
            </a:r>
            <a:r>
              <a:rPr lang="ru-RU" dirty="0">
                <a:solidFill>
                  <a:srgbClr val="92D050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92D050"/>
                </a:solidFill>
                <a:ea typeface="+mn-lt"/>
                <a:cs typeface="+mn-lt"/>
              </a:rPr>
              <a:t>уақыты</a:t>
            </a:r>
            <a:r>
              <a:rPr lang="ru-RU" dirty="0">
                <a:solidFill>
                  <a:srgbClr val="92D050"/>
                </a:solidFill>
                <a:ea typeface="+mn-lt"/>
                <a:cs typeface="+mn-lt"/>
              </a:rPr>
              <a:t>. </a:t>
            </a:r>
            <a:r>
              <a:rPr lang="ru-RU" dirty="0" err="1">
                <a:solidFill>
                  <a:srgbClr val="92D050"/>
                </a:solidFill>
                <a:ea typeface="+mn-lt"/>
                <a:cs typeface="+mn-lt"/>
              </a:rPr>
              <a:t>Ашық</a:t>
            </a:r>
            <a:r>
              <a:rPr lang="ru-RU" dirty="0">
                <a:solidFill>
                  <a:srgbClr val="92D050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92D050"/>
                </a:solidFill>
                <a:ea typeface="+mn-lt"/>
                <a:cs typeface="+mn-lt"/>
              </a:rPr>
              <a:t>матрицалар</a:t>
            </a:r>
            <a:r>
              <a:rPr lang="ru-RU" dirty="0">
                <a:solidFill>
                  <a:srgbClr val="92D050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92D050"/>
                </a:solidFill>
                <a:ea typeface="+mn-lt"/>
                <a:cs typeface="+mn-lt"/>
              </a:rPr>
              <a:t>екі</a:t>
            </a:r>
            <a:r>
              <a:rPr lang="ru-RU" dirty="0">
                <a:solidFill>
                  <a:srgbClr val="92D050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92D050"/>
                </a:solidFill>
                <a:ea typeface="+mn-lt"/>
                <a:cs typeface="+mn-lt"/>
              </a:rPr>
              <a:t>өлшемді</a:t>
            </a:r>
            <a:r>
              <a:rPr lang="ru-RU" dirty="0">
                <a:solidFill>
                  <a:srgbClr val="92D050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92D050"/>
                </a:solidFill>
                <a:ea typeface="+mn-lt"/>
                <a:cs typeface="+mn-lt"/>
              </a:rPr>
              <a:t>пленкалар</a:t>
            </a:r>
            <a:r>
              <a:rPr lang="ru-RU" dirty="0">
                <a:solidFill>
                  <a:srgbClr val="92D050"/>
                </a:solidFill>
                <a:ea typeface="+mn-lt"/>
                <a:cs typeface="+mn-lt"/>
              </a:rPr>
              <a:t>, </a:t>
            </a:r>
            <a:r>
              <a:rPr lang="ru-RU" dirty="0" err="1">
                <a:solidFill>
                  <a:srgbClr val="92D050"/>
                </a:solidFill>
                <a:ea typeface="+mn-lt"/>
                <a:cs typeface="+mn-lt"/>
              </a:rPr>
              <a:t>мембраналар</a:t>
            </a:r>
            <a:r>
              <a:rPr lang="ru-RU" dirty="0">
                <a:solidFill>
                  <a:srgbClr val="92D050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92D050"/>
                </a:solidFill>
                <a:ea typeface="+mn-lt"/>
                <a:cs typeface="+mn-lt"/>
              </a:rPr>
              <a:t>түрінде</a:t>
            </a:r>
            <a:r>
              <a:rPr lang="ru-RU" dirty="0">
                <a:solidFill>
                  <a:srgbClr val="92D050"/>
                </a:solidFill>
                <a:ea typeface="+mn-lt"/>
                <a:cs typeface="+mn-lt"/>
              </a:rPr>
              <a:t>, </a:t>
            </a:r>
            <a:r>
              <a:rPr lang="ru-RU" dirty="0" err="1">
                <a:solidFill>
                  <a:srgbClr val="92D050"/>
                </a:solidFill>
                <a:ea typeface="+mn-lt"/>
                <a:cs typeface="+mn-lt"/>
              </a:rPr>
              <a:t>сондай-ақ</a:t>
            </a:r>
            <a:r>
              <a:rPr lang="ru-RU" dirty="0">
                <a:solidFill>
                  <a:srgbClr val="92D050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92D050"/>
                </a:solidFill>
                <a:ea typeface="+mn-lt"/>
                <a:cs typeface="+mn-lt"/>
              </a:rPr>
              <a:t>кеуекті</a:t>
            </a:r>
            <a:r>
              <a:rPr lang="ru-RU" dirty="0">
                <a:solidFill>
                  <a:srgbClr val="92D050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92D050"/>
                </a:solidFill>
                <a:ea typeface="+mn-lt"/>
                <a:cs typeface="+mn-lt"/>
              </a:rPr>
              <a:t>губкалар</a:t>
            </a:r>
            <a:r>
              <a:rPr lang="ru-RU" dirty="0">
                <a:solidFill>
                  <a:srgbClr val="92D050"/>
                </a:solidFill>
                <a:ea typeface="+mn-lt"/>
                <a:cs typeface="+mn-lt"/>
              </a:rPr>
              <a:t>, </a:t>
            </a:r>
            <a:r>
              <a:rPr lang="ru-RU" dirty="0" err="1">
                <a:solidFill>
                  <a:srgbClr val="92D050"/>
                </a:solidFill>
                <a:ea typeface="+mn-lt"/>
                <a:cs typeface="+mn-lt"/>
              </a:rPr>
              <a:t>гельдер</a:t>
            </a:r>
            <a:r>
              <a:rPr lang="ru-RU" dirty="0">
                <a:solidFill>
                  <a:srgbClr val="92D050"/>
                </a:solidFill>
                <a:ea typeface="+mn-lt"/>
                <a:cs typeface="+mn-lt"/>
              </a:rPr>
              <a:t>, </a:t>
            </a:r>
            <a:r>
              <a:rPr lang="ru-RU" dirty="0" err="1">
                <a:solidFill>
                  <a:srgbClr val="92D050"/>
                </a:solidFill>
                <a:ea typeface="+mn-lt"/>
                <a:cs typeface="+mn-lt"/>
              </a:rPr>
              <a:t>тығыз</a:t>
            </a:r>
            <a:r>
              <a:rPr lang="ru-RU" dirty="0">
                <a:solidFill>
                  <a:srgbClr val="92D050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92D050"/>
                </a:solidFill>
                <a:ea typeface="+mn-lt"/>
                <a:cs typeface="+mn-lt"/>
              </a:rPr>
              <a:t>және</a:t>
            </a:r>
            <a:r>
              <a:rPr lang="ru-RU" dirty="0">
                <a:solidFill>
                  <a:srgbClr val="92D050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92D050"/>
                </a:solidFill>
                <a:ea typeface="+mn-lt"/>
                <a:cs typeface="+mn-lt"/>
              </a:rPr>
              <a:t>кеуекті</a:t>
            </a:r>
            <a:r>
              <a:rPr lang="ru-RU" dirty="0">
                <a:solidFill>
                  <a:srgbClr val="92D050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92D050"/>
                </a:solidFill>
                <a:ea typeface="+mn-lt"/>
                <a:cs typeface="+mn-lt"/>
              </a:rPr>
              <a:t>көлемді</a:t>
            </a:r>
            <a:r>
              <a:rPr lang="ru-RU" dirty="0">
                <a:solidFill>
                  <a:srgbClr val="92D050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92D050"/>
                </a:solidFill>
                <a:ea typeface="+mn-lt"/>
                <a:cs typeface="+mn-lt"/>
              </a:rPr>
              <a:t>құрылымдар</a:t>
            </a:r>
            <a:r>
              <a:rPr lang="ru-RU" dirty="0">
                <a:solidFill>
                  <a:srgbClr val="92D050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92D050"/>
                </a:solidFill>
                <a:ea typeface="+mn-lt"/>
                <a:cs typeface="+mn-lt"/>
              </a:rPr>
              <a:t>түрінде</a:t>
            </a:r>
            <a:r>
              <a:rPr lang="ru-RU" dirty="0">
                <a:solidFill>
                  <a:srgbClr val="92D050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92D050"/>
                </a:solidFill>
                <a:ea typeface="+mn-lt"/>
                <a:cs typeface="+mn-lt"/>
              </a:rPr>
              <a:t>үш</a:t>
            </a:r>
            <a:r>
              <a:rPr lang="ru-RU" dirty="0">
                <a:solidFill>
                  <a:srgbClr val="92D050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92D050"/>
                </a:solidFill>
                <a:ea typeface="+mn-lt"/>
                <a:cs typeface="+mn-lt"/>
              </a:rPr>
              <a:t>өлшемді</a:t>
            </a:r>
            <a:r>
              <a:rPr lang="ru-RU" dirty="0">
                <a:solidFill>
                  <a:srgbClr val="92D050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92D050"/>
                </a:solidFill>
                <a:ea typeface="+mn-lt"/>
                <a:cs typeface="+mn-lt"/>
              </a:rPr>
              <a:t>құрылымдар</a:t>
            </a:r>
            <a:r>
              <a:rPr lang="ru-RU" dirty="0">
                <a:solidFill>
                  <a:srgbClr val="92D050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92D050"/>
                </a:solidFill>
                <a:ea typeface="+mn-lt"/>
                <a:cs typeface="+mn-lt"/>
              </a:rPr>
              <a:t>түрінде</a:t>
            </a:r>
            <a:r>
              <a:rPr lang="ru-RU" dirty="0">
                <a:solidFill>
                  <a:srgbClr val="92D050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92D050"/>
                </a:solidFill>
                <a:ea typeface="+mn-lt"/>
                <a:cs typeface="+mn-lt"/>
              </a:rPr>
              <a:t>алынады</a:t>
            </a:r>
            <a:r>
              <a:rPr lang="ru-RU" dirty="0">
                <a:solidFill>
                  <a:srgbClr val="92D050"/>
                </a:solidFill>
                <a:ea typeface="+mn-lt"/>
                <a:cs typeface="+mn-lt"/>
              </a:rPr>
              <a:t>.</a:t>
            </a:r>
            <a:endParaRPr lang="ru-RU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6738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AD447BA-C6D3-4C1E-BBDF-68D71A9B5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ea typeface="+mj-lt"/>
                <a:cs typeface="+mj-lt"/>
              </a:rPr>
              <a:t>Екі өлшемді матрицалар (2D).</a:t>
            </a:r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FC2290A-89D1-4C32-8654-4DB33CC9C6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5919" y="1825652"/>
            <a:ext cx="10687708" cy="4827889"/>
          </a:xfrm>
        </p:spPr>
        <p:txBody>
          <a:bodyPr vert="horz" wrap="square" lIns="0" tIns="0" rIns="0" bIns="0" rtlCol="0" anchor="t">
            <a:normAutofit/>
          </a:bodyPr>
          <a:lstStyle/>
          <a:p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 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Матрицалардың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бұл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түрлеріне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мембраналар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,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пленкалар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және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торлар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жатады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;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бұл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ашық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жүйенің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қарапайым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түрі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.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Плёнкалардың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тегіс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беті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жасуша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дақылдарын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in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vitro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өсіру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үшін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қолайлы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субстрат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болып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көрінеді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.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Мұндай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жүйелердің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артықшылығы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жасау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мен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пайдаланудың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салыстырмалы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қарапайымдылығында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.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Сонымен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,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кеуекті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торлы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матрицалар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әртүрлі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әдістермен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алынады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. 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Бұл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талшық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тоқу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,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ерітіндіге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батыру,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тұзды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сілтілеу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, газ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көбіктену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,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мұздату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және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кептіру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.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Екі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өлшемді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матрицаларды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тығыз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қабықшалар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мен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мембраналар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түрінде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алу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үшін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полимердің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алдын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-ала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еруі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қажет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.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Бұл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үшін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полимерлердің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еруі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және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жүйесінің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«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мінез-құлқы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»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туралы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заңдарды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білу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қажет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.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Полимерлі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ерітінділер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жүйесінен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еріткіштерді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буландыру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техникасын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қолдана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отырып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,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әр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түрлі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беттік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сипаттамалары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бар пленка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матрицаларын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алуға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болады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.</a:t>
            </a:r>
            <a:endParaRPr lang="ru-RU" dirty="0" err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1829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8233BAD-9912-4D7F-B6EC-5A982588DF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862369"/>
            <a:ext cx="11090274" cy="5230455"/>
          </a:xfrm>
        </p:spPr>
        <p:txBody>
          <a:bodyPr vert="horz" wrap="square" lIns="0" tIns="0" rIns="0" bIns="0" rtlCol="0" anchor="t">
            <a:normAutofit/>
          </a:bodyPr>
          <a:lstStyle/>
          <a:p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1¬Матрицалар пленка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түрінде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35 ° С-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қа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дейін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қыздырылған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полимерлі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ерітінділерді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 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сол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 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температурада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 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алдын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 ала 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қыздырылған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  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әйнектердің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,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тефлонның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,  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жылтыр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 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металдың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 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майсызданған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бетіне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  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құю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арқылы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алынады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;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пленкалар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бөлме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температурасында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шаңсыз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қорапта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бірнеше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күн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кептіріледі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.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2CDD6EB-11B0-43FF-B0A5-30AD9C306FB0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ru-RU" dirty="0"/>
          </a:p>
        </p:txBody>
      </p:sp>
      <p:pic>
        <p:nvPicPr>
          <p:cNvPr id="5" name="Рисунок 5" descr="Изображение выглядит как фотография, другой, большой, часы&#10;&#10;Автоматически созданное описание">
            <a:extLst>
              <a:ext uri="{FF2B5EF4-FFF2-40B4-BE49-F238E27FC236}">
                <a16:creationId xmlns:a16="http://schemas.microsoft.com/office/drawing/2014/main" xmlns="" id="{026BBAA7-20DA-4F96-95CA-5640D595F9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0742" y="2732561"/>
            <a:ext cx="9313649" cy="23705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C96C677-1443-4D5D-A165-945125C31709}"/>
              </a:ext>
            </a:extLst>
          </p:cNvPr>
          <p:cNvSpPr txBox="1"/>
          <p:nvPr/>
        </p:nvSpPr>
        <p:spPr>
          <a:xfrm rot="10800000" flipV="1">
            <a:off x="1086930" y="5231724"/>
            <a:ext cx="10133161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 err="1"/>
              <a:t>Екіөлшемді</a:t>
            </a:r>
            <a:r>
              <a:rPr lang="en-US" dirty="0"/>
              <a:t> </a:t>
            </a:r>
            <a:r>
              <a:rPr lang="en-US" dirty="0" err="1"/>
              <a:t>полигидрокси-бутират</a:t>
            </a:r>
            <a:r>
              <a:rPr lang="en-US" dirty="0"/>
              <a:t> </a:t>
            </a:r>
            <a:r>
              <a:rPr lang="en-US" dirty="0" err="1"/>
              <a:t>матрицаларының</a:t>
            </a:r>
            <a:r>
              <a:rPr lang="en-US" dirty="0"/>
              <a:t> </a:t>
            </a:r>
            <a:r>
              <a:rPr lang="en-US" dirty="0" err="1"/>
              <a:t>электронды</a:t>
            </a:r>
            <a:r>
              <a:rPr lang="en-US" dirty="0"/>
              <a:t> </a:t>
            </a:r>
            <a:r>
              <a:rPr lang="en-US" dirty="0" err="1"/>
              <a:t>микрографиясы</a:t>
            </a:r>
            <a:r>
              <a:rPr lang="en-US" dirty="0"/>
              <a:t>: </a:t>
            </a:r>
            <a:r>
              <a:rPr lang="en-US" dirty="0" err="1"/>
              <a:t>иілгіш</a:t>
            </a:r>
            <a:r>
              <a:rPr lang="en-US" dirty="0"/>
              <a:t>  </a:t>
            </a:r>
            <a:r>
              <a:rPr lang="en-US" dirty="0" err="1"/>
              <a:t>тығыз</a:t>
            </a:r>
            <a:r>
              <a:rPr lang="en-US" dirty="0"/>
              <a:t> </a:t>
            </a:r>
            <a:r>
              <a:rPr lang="en-US" dirty="0" err="1"/>
              <a:t>қабықшасы</a:t>
            </a:r>
            <a:r>
              <a:rPr lang="en-US" dirty="0"/>
              <a:t> (а), </a:t>
            </a:r>
            <a:r>
              <a:rPr lang="en-US" dirty="0" err="1"/>
              <a:t>маркер</a:t>
            </a:r>
            <a:r>
              <a:rPr lang="en-US" dirty="0"/>
              <a:t> 10 </a:t>
            </a:r>
            <a:r>
              <a:rPr lang="en-US" dirty="0" err="1"/>
              <a:t>мкм</a:t>
            </a:r>
            <a:r>
              <a:rPr lang="en-US" dirty="0"/>
              <a:t>; </a:t>
            </a:r>
            <a:r>
              <a:rPr lang="en-US" dirty="0" err="1"/>
              <a:t>сілтілеу</a:t>
            </a:r>
            <a:r>
              <a:rPr lang="en-US" dirty="0"/>
              <a:t> </a:t>
            </a:r>
            <a:r>
              <a:rPr lang="en-US" dirty="0" err="1"/>
              <a:t>техникасын</a:t>
            </a:r>
            <a:r>
              <a:rPr lang="en-US" dirty="0"/>
              <a:t> </a:t>
            </a:r>
            <a:r>
              <a:rPr lang="en-US" dirty="0" err="1"/>
              <a:t>қолдану</a:t>
            </a:r>
            <a:r>
              <a:rPr lang="en-US" dirty="0"/>
              <a:t> </a:t>
            </a:r>
            <a:r>
              <a:rPr lang="en-US" dirty="0" err="1"/>
              <a:t>арқылы</a:t>
            </a:r>
            <a:r>
              <a:rPr lang="en-US" dirty="0"/>
              <a:t> </a:t>
            </a:r>
            <a:r>
              <a:rPr lang="en-US" dirty="0" err="1"/>
              <a:t>алынған</a:t>
            </a:r>
            <a:r>
              <a:rPr lang="en-US" dirty="0"/>
              <a:t> </a:t>
            </a:r>
            <a:r>
              <a:rPr lang="en-US" dirty="0" err="1"/>
              <a:t>мембрана</a:t>
            </a:r>
            <a:r>
              <a:rPr lang="en-US" dirty="0"/>
              <a:t>, </a:t>
            </a:r>
            <a:r>
              <a:rPr lang="en-US" dirty="0" err="1"/>
              <a:t>маркер</a:t>
            </a:r>
            <a:r>
              <a:rPr lang="en-US" dirty="0"/>
              <a:t> 10 </a:t>
            </a:r>
            <a:r>
              <a:rPr lang="en-US" dirty="0" err="1"/>
              <a:t>мкм</a:t>
            </a:r>
            <a:r>
              <a:rPr lang="en-US" dirty="0"/>
              <a:t>; «PHB-</a:t>
            </a:r>
            <a:r>
              <a:rPr lang="en-US" dirty="0" err="1"/>
              <a:t>хлороформ</a:t>
            </a:r>
            <a:r>
              <a:rPr lang="en-US" dirty="0"/>
              <a:t>-</a:t>
            </a:r>
            <a:r>
              <a:rPr lang="en-US" dirty="0" err="1"/>
              <a:t>тетрагидрофуран</a:t>
            </a:r>
            <a:r>
              <a:rPr lang="en-US" dirty="0"/>
              <a:t>» </a:t>
            </a:r>
            <a:r>
              <a:rPr lang="en-US" dirty="0" err="1"/>
              <a:t>үш</a:t>
            </a:r>
            <a:r>
              <a:rPr lang="en-US" dirty="0"/>
              <a:t> </a:t>
            </a:r>
            <a:r>
              <a:rPr lang="en-US" dirty="0" err="1"/>
              <a:t>компонентті</a:t>
            </a:r>
            <a:r>
              <a:rPr lang="en-US" dirty="0"/>
              <a:t> </a:t>
            </a:r>
            <a:r>
              <a:rPr lang="en-US" dirty="0" err="1"/>
              <a:t>жүйесінің</a:t>
            </a:r>
            <a:r>
              <a:rPr lang="en-US" dirty="0"/>
              <a:t> </a:t>
            </a:r>
            <a:r>
              <a:rPr lang="en-US" dirty="0" err="1"/>
              <a:t>тұндыру</a:t>
            </a:r>
            <a:r>
              <a:rPr lang="en-US" dirty="0"/>
              <a:t> </a:t>
            </a:r>
            <a:r>
              <a:rPr lang="en-US" dirty="0" err="1"/>
              <a:t>нәтижесінде</a:t>
            </a:r>
            <a:r>
              <a:rPr lang="en-US" dirty="0"/>
              <a:t> </a:t>
            </a:r>
            <a:r>
              <a:rPr lang="en-US" dirty="0" err="1"/>
              <a:t>алынған</a:t>
            </a:r>
            <a:r>
              <a:rPr lang="en-US" dirty="0"/>
              <a:t> </a:t>
            </a:r>
            <a:r>
              <a:rPr lang="en-US" dirty="0" err="1"/>
              <a:t>мембрана</a:t>
            </a:r>
            <a:r>
              <a:rPr lang="en-US" dirty="0"/>
              <a:t>, </a:t>
            </a:r>
            <a:r>
              <a:rPr lang="en-US" dirty="0" err="1"/>
              <a:t>маркер</a:t>
            </a:r>
            <a:r>
              <a:rPr lang="en-US" dirty="0"/>
              <a:t> 20 </a:t>
            </a:r>
            <a:r>
              <a:rPr lang="en-US" dirty="0" err="1"/>
              <a:t>мкм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4671678"/>
      </p:ext>
    </p:extLst>
  </p:cSld>
  <p:clrMapOvr>
    <a:masterClrMapping/>
  </p:clrMapOvr>
</p:sld>
</file>

<file path=ppt/theme/theme1.xml><?xml version="1.0" encoding="utf-8"?>
<a:theme xmlns:a="http://schemas.openxmlformats.org/drawingml/2006/main" name="3DFloatVTI">
  <a:themeElements>
    <a:clrScheme name="AnalogousFromLightSeedLeftStep">
      <a:dk1>
        <a:srgbClr val="000000"/>
      </a:dk1>
      <a:lt1>
        <a:srgbClr val="FFFFFF"/>
      </a:lt1>
      <a:dk2>
        <a:srgbClr val="243341"/>
      </a:dk2>
      <a:lt2>
        <a:srgbClr val="E8E7E2"/>
      </a:lt2>
      <a:accent1>
        <a:srgbClr val="969AC7"/>
      </a:accent1>
      <a:accent2>
        <a:srgbClr val="7E9DBA"/>
      </a:accent2>
      <a:accent3>
        <a:srgbClr val="83ABAE"/>
      </a:accent3>
      <a:accent4>
        <a:srgbClr val="75AD9A"/>
      </a:accent4>
      <a:accent5>
        <a:srgbClr val="83AE8D"/>
      </a:accent5>
      <a:accent6>
        <a:srgbClr val="82B178"/>
      </a:accent6>
      <a:hlink>
        <a:srgbClr val="898453"/>
      </a:hlink>
      <a:folHlink>
        <a:srgbClr val="7F7F7F"/>
      </a:folHlink>
    </a:clrScheme>
    <a:fontScheme name="Float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3DFloatVTI" id="{F59BA300-ED19-4B39-9AE3-7882B1DE8B78}" vid="{0FEC63E3-719F-4F50-9F1E-5B8BAF39109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1191</Words>
  <Application>Microsoft Office PowerPoint</Application>
  <PresentationFormat>Произвольный</PresentationFormat>
  <Paragraphs>90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3DFloatVTI</vt:lpstr>
      <vt:lpstr> Aрнаулы мамандандырылған матрикс</vt:lpstr>
      <vt:lpstr>Презентация PowerPoint</vt:lpstr>
      <vt:lpstr>Презентация PowerPoint</vt:lpstr>
      <vt:lpstr>Биожасанды құрылымдар мынандай компоненттерден тұрады:</vt:lpstr>
      <vt:lpstr>Презентация PowerPoint</vt:lpstr>
      <vt:lpstr>Презентация PowerPoint</vt:lpstr>
      <vt:lpstr>Презентация PowerPoint</vt:lpstr>
      <vt:lpstr>Екі өлшемді матрицалар (2D).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Көлемді матрицалар (3D)</vt:lpstr>
      <vt:lpstr>Қолданылатын материалдардың кеуектілігі және кеуектерінің орташа мөлшері ұлпа матрицаларын өндіруге арналған</vt:lpstr>
      <vt:lpstr>Презентация PowerPoint</vt:lpstr>
      <vt:lpstr>«Коллаген / PHA» құрамынан үш өлшемді матрицалар гемостатикалық коллагенді губка негізінде алынды</vt:lpstr>
      <vt:lpstr>Мата  және мата талшықтары негізіндегі матрицалар</vt:lpstr>
      <vt:lpstr>Керамикалық матрицалар. </vt:lpstr>
      <vt:lpstr>Биоактивті шыны матрицалар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/>
  <cp:lastModifiedBy>Admin</cp:lastModifiedBy>
  <cp:revision>516</cp:revision>
  <dcterms:created xsi:type="dcterms:W3CDTF">2020-09-21T15:15:57Z</dcterms:created>
  <dcterms:modified xsi:type="dcterms:W3CDTF">2020-09-22T20:00:24Z</dcterms:modified>
</cp:coreProperties>
</file>